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3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3333CC"/>
    <a:srgbClr val="CC0000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2EBA-5974-47D9-89E9-97B8E3EF1196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47814-A9D3-49FF-A4DF-0F6F3EDC2F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2EBA-5974-47D9-89E9-97B8E3EF1196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47814-A9D3-49FF-A4DF-0F6F3EDC2F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2EBA-5974-47D9-89E9-97B8E3EF1196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47814-A9D3-49FF-A4DF-0F6F3EDC2F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2EBA-5974-47D9-89E9-97B8E3EF1196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47814-A9D3-49FF-A4DF-0F6F3EDC2F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2EBA-5974-47D9-89E9-97B8E3EF1196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47814-A9D3-49FF-A4DF-0F6F3EDC2F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2EBA-5974-47D9-89E9-97B8E3EF1196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47814-A9D3-49FF-A4DF-0F6F3EDC2F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2EBA-5974-47D9-89E9-97B8E3EF1196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47814-A9D3-49FF-A4DF-0F6F3EDC2F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2EBA-5974-47D9-89E9-97B8E3EF1196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47814-A9D3-49FF-A4DF-0F6F3EDC2F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2EBA-5974-47D9-89E9-97B8E3EF1196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47814-A9D3-49FF-A4DF-0F6F3EDC2F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2EBA-5974-47D9-89E9-97B8E3EF1196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47814-A9D3-49FF-A4DF-0F6F3EDC2F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D2EBA-5974-47D9-89E9-97B8E3EF1196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47814-A9D3-49FF-A4DF-0F6F3EDC2F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6D2EBA-5974-47D9-89E9-97B8E3EF1196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447814-A9D3-49FF-A4DF-0F6F3EDC2FE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620688"/>
            <a:ext cx="6408712" cy="5688632"/>
          </a:xfrm>
        </p:spPr>
        <p:txBody>
          <a:bodyPr>
            <a:noAutofit/>
          </a:bodyPr>
          <a:lstStyle/>
          <a:p>
            <a:r>
              <a:rPr lang="ru-RU" sz="8000" b="1" u="sng" dirty="0" smtClean="0">
                <a:solidFill>
                  <a:srgbClr val="000099"/>
                </a:solidFill>
                <a:latin typeface="Monotype Corsiva" pitchFamily="66" charset="0"/>
              </a:rPr>
              <a:t>Кошка  в  нашем доме</a:t>
            </a:r>
          </a:p>
          <a:p>
            <a:r>
              <a:rPr lang="ru-RU" sz="4000" b="1" dirty="0" smtClean="0">
                <a:solidFill>
                  <a:srgbClr val="000099"/>
                </a:solidFill>
                <a:latin typeface="Monotype Corsiva" pitchFamily="66" charset="0"/>
              </a:rPr>
              <a:t>исследовательская работа</a:t>
            </a:r>
          </a:p>
          <a:p>
            <a:r>
              <a:rPr lang="ru-RU" sz="4000" b="1" dirty="0" smtClean="0">
                <a:solidFill>
                  <a:srgbClr val="000099"/>
                </a:solidFill>
                <a:latin typeface="Monotype Corsiva" pitchFamily="66" charset="0"/>
              </a:rPr>
              <a:t>ученицы 4р класса </a:t>
            </a:r>
            <a:r>
              <a:rPr lang="ru-RU" sz="4000" b="1" u="sng" dirty="0" smtClean="0">
                <a:solidFill>
                  <a:srgbClr val="000099"/>
                </a:solidFill>
                <a:latin typeface="Monotype Corsiva" pitchFamily="66" charset="0"/>
              </a:rPr>
              <a:t>Морозовой Татьяны</a:t>
            </a:r>
          </a:p>
          <a:p>
            <a:r>
              <a:rPr lang="ru-RU" sz="4000" b="1" dirty="0" smtClean="0">
                <a:solidFill>
                  <a:srgbClr val="000099"/>
                </a:solidFill>
                <a:latin typeface="Monotype Corsiva" pitchFamily="66" charset="0"/>
              </a:rPr>
              <a:t>Руководитель: </a:t>
            </a:r>
            <a:r>
              <a:rPr lang="ru-RU" sz="4000" b="1" dirty="0" err="1" smtClean="0">
                <a:solidFill>
                  <a:srgbClr val="000099"/>
                </a:solidFill>
                <a:latin typeface="Monotype Corsiva" pitchFamily="66" charset="0"/>
              </a:rPr>
              <a:t>Мухамметшина</a:t>
            </a:r>
            <a:r>
              <a:rPr lang="ru-RU" sz="4000" b="1" dirty="0" smtClean="0">
                <a:solidFill>
                  <a:srgbClr val="000099"/>
                </a:solidFill>
                <a:latin typeface="Monotype Corsiva" pitchFamily="66" charset="0"/>
              </a:rPr>
              <a:t> Д.А.</a:t>
            </a:r>
            <a:endParaRPr lang="ru-RU" sz="4000" b="1" dirty="0">
              <a:solidFill>
                <a:srgbClr val="000099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570186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000099"/>
                </a:solidFill>
                <a:latin typeface="Monotype Corsiva" pitchFamily="66" charset="0"/>
              </a:rPr>
              <a:t>Памятник  коту  </a:t>
            </a:r>
            <a:r>
              <a:rPr lang="ru-RU" sz="5400" b="1" dirty="0" err="1" smtClean="0">
                <a:solidFill>
                  <a:srgbClr val="000099"/>
                </a:solidFill>
                <a:latin typeface="Monotype Corsiva" pitchFamily="66" charset="0"/>
              </a:rPr>
              <a:t>Албрысу</a:t>
            </a:r>
            <a:r>
              <a:rPr lang="ru-RU" sz="5400" b="1" dirty="0" smtClean="0">
                <a:solidFill>
                  <a:srgbClr val="000099"/>
                </a:solidFill>
                <a:latin typeface="Monotype Corsiva" pitchFamily="66" charset="0"/>
              </a:rPr>
              <a:t>  в Казани</a:t>
            </a:r>
            <a:r>
              <a:rPr lang="ru-RU" sz="4800" dirty="0" smtClean="0">
                <a:solidFill>
                  <a:srgbClr val="000099"/>
                </a:solidFill>
                <a:latin typeface="Monotype Corsiva" pitchFamily="66" charset="0"/>
              </a:rPr>
              <a:t/>
            </a:r>
            <a:br>
              <a:rPr lang="ru-RU" sz="4800" dirty="0" smtClean="0">
                <a:solidFill>
                  <a:srgbClr val="000099"/>
                </a:solidFill>
                <a:latin typeface="Monotype Corsiva" pitchFamily="66" charset="0"/>
              </a:rPr>
            </a:br>
            <a:r>
              <a:rPr lang="ru-RU" sz="4000" dirty="0" smtClean="0">
                <a:solidFill>
                  <a:srgbClr val="000099"/>
                </a:solidFill>
                <a:latin typeface="Monotype Corsiva" pitchFamily="66" charset="0"/>
              </a:rPr>
              <a:t>(скульптор Игорь Башмаков)</a:t>
            </a:r>
            <a:endParaRPr lang="ru-RU" sz="4000" dirty="0">
              <a:solidFill>
                <a:srgbClr val="000099"/>
              </a:solidFill>
              <a:latin typeface="Monotype Corsiva" pitchFamily="66" charset="0"/>
            </a:endParaRPr>
          </a:p>
        </p:txBody>
      </p:sp>
      <p:pic>
        <p:nvPicPr>
          <p:cNvPr id="2050" name="Picture 2" descr="C:\Documents and Settings\Пользователь\Рабочий стол\новая таня\фото к выступлению\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4250944"/>
            <a:ext cx="1383999" cy="2030991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</p:pic>
      <p:pic>
        <p:nvPicPr>
          <p:cNvPr id="4" name="Picture 2" descr="C:\Documents and Settings\Пользователь\Рабочий стол\новая таня\фото к выступлению\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4905163"/>
            <a:ext cx="2256250" cy="1692188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</p:pic>
      <p:pic>
        <p:nvPicPr>
          <p:cNvPr id="5" name="Picture 2" descr="C:\Documents and Settings\Пользователь\Рабочий стол\новая таня\фото к выступлению\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3284984"/>
            <a:ext cx="2024730" cy="1518548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rgbClr val="000099"/>
                </a:solidFill>
                <a:latin typeface="Monotype Corsiva" pitchFamily="66" charset="0"/>
              </a:rPr>
              <a:t>Наблюдения показали, что у него хорошо развиты слух, зрение, чувство осязания.</a:t>
            </a:r>
            <a:endParaRPr lang="ru-RU" sz="4800" b="1" dirty="0">
              <a:solidFill>
                <a:srgbClr val="000099"/>
              </a:solidFill>
              <a:latin typeface="Monotype Corsiva" pitchFamily="66" charset="0"/>
            </a:endParaRPr>
          </a:p>
        </p:txBody>
      </p:sp>
      <p:pic>
        <p:nvPicPr>
          <p:cNvPr id="6146" name="Picture 2" descr="C:\Documents and Settings\Пользователь\Рабочий стол\новая таня\фото к выступлению\0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7463" t="2376" r="17296" b="9714"/>
          <a:stretch>
            <a:fillRect/>
          </a:stretch>
        </p:blipFill>
        <p:spPr bwMode="auto">
          <a:xfrm>
            <a:off x="3157140" y="4077072"/>
            <a:ext cx="1342852" cy="1602759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</p:pic>
      <p:pic>
        <p:nvPicPr>
          <p:cNvPr id="5" name="Picture 2" descr="C:\Documents and Settings\Пользователь\Рабочий стол\новая таня\фото к выступлению\08.JPG"/>
          <p:cNvPicPr>
            <a:picLocks noChangeAspect="1" noChangeArrowheads="1"/>
          </p:cNvPicPr>
          <p:nvPr/>
        </p:nvPicPr>
        <p:blipFill>
          <a:blip r:embed="rId3" cstate="print"/>
          <a:srcRect l="15278" t="6111" r="11385" b="10366"/>
          <a:stretch>
            <a:fillRect/>
          </a:stretch>
        </p:blipFill>
        <p:spPr bwMode="auto">
          <a:xfrm>
            <a:off x="6084168" y="2768927"/>
            <a:ext cx="2121603" cy="1812202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</p:pic>
      <p:pic>
        <p:nvPicPr>
          <p:cNvPr id="6" name="Picture 2" descr="C:\Documents and Settings\Пользователь\Рабочий стол\новая таня\фото к выступлению\09.JPG"/>
          <p:cNvPicPr>
            <a:picLocks noChangeAspect="1" noChangeArrowheads="1"/>
          </p:cNvPicPr>
          <p:nvPr/>
        </p:nvPicPr>
        <p:blipFill>
          <a:blip r:embed="rId4" cstate="print"/>
          <a:srcRect l="8949" t="11316" r="8949" b="19461"/>
          <a:stretch>
            <a:fillRect/>
          </a:stretch>
        </p:blipFill>
        <p:spPr bwMode="auto">
          <a:xfrm rot="5400000">
            <a:off x="861912" y="4052789"/>
            <a:ext cx="2163591" cy="1368153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</p:pic>
      <p:pic>
        <p:nvPicPr>
          <p:cNvPr id="7" name="Picture 2" descr="C:\Documents and Settings\Пользователь\Рабочий стол\новая таня\фото к выступлению\0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3581" y="4767526"/>
            <a:ext cx="2184244" cy="1638183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</p:pic>
      <p:pic>
        <p:nvPicPr>
          <p:cNvPr id="8" name="Picture 2" descr="C:\Documents and Settings\Пользователь\Рабочий стол\новая таня\фото к выступлению\0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20495" y="3579096"/>
            <a:ext cx="1955762" cy="1218575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</p:pic>
      <p:pic>
        <p:nvPicPr>
          <p:cNvPr id="9" name="Picture 2" descr="C:\Documents and Settings\Пользователь\Рабочий стол\новая таня\фото к выступлению\0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84168" y="4131078"/>
            <a:ext cx="2075553" cy="1556665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</p:pic>
      <p:pic>
        <p:nvPicPr>
          <p:cNvPr id="10" name="Picture 2" descr="C:\Documents and Settings\Пользователь\Рабочий стол\новая таня\фото к выступлению\0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64088" y="3079501"/>
            <a:ext cx="1882304" cy="2509739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36</Words>
  <Application>Microsoft Office PowerPoint</Application>
  <PresentationFormat>Экран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Памятник  коту  Албрысу  в Казани (скульптор Игорь Башмаков)</vt:lpstr>
      <vt:lpstr>Наблюдения показали, что у него хорошо развиты слух, зрение, чувство осязания.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33</cp:revision>
  <dcterms:created xsi:type="dcterms:W3CDTF">2011-02-15T17:23:02Z</dcterms:created>
  <dcterms:modified xsi:type="dcterms:W3CDTF">2012-12-20T17:39:30Z</dcterms:modified>
</cp:coreProperties>
</file>