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4CE6D-EAFD-4DC8-B747-C1F68EF2FB8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F33FF-492B-488F-AC8E-3A3CD5170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521" y="620688"/>
            <a:ext cx="9168536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Презентацию подготовила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Учитель истории МОУ </a:t>
            </a:r>
          </a:p>
          <a:p>
            <a:pPr algn="ctr"/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Сергеихинская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средняя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Общеобразовательная школа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Ковалёва Наталья 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Владимировна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89644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>
                <a:solidFill>
                  <a:srgbClr val="FF0000"/>
                </a:solidFill>
              </a:rPr>
              <a:t>Приёмы,используемые</a:t>
            </a:r>
            <a:r>
              <a:rPr lang="ru-RU" sz="4400" dirty="0" smtClean="0">
                <a:solidFill>
                  <a:srgbClr val="FF0000"/>
                </a:solidFill>
              </a:rPr>
              <a:t> на уроке:</a:t>
            </a:r>
          </a:p>
          <a:p>
            <a:endParaRPr lang="ru-RU" sz="4400" dirty="0" smtClean="0">
              <a:solidFill>
                <a:srgbClr val="FF0000"/>
              </a:solidFill>
            </a:endParaRPr>
          </a:p>
          <a:p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3" y="1124744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-Включение учащихся в деятельность на личностно-значимом уровне(пожелание удачи соседу);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-создание проблемной </a:t>
            </a:r>
            <a:r>
              <a:rPr lang="ru-RU" sz="2400" dirty="0" err="1" smtClean="0">
                <a:solidFill>
                  <a:srgbClr val="FF0000"/>
                </a:solidFill>
              </a:rPr>
              <a:t>ситуации,мозговой</a:t>
            </a:r>
            <a:r>
              <a:rPr lang="ru-RU" sz="2400" dirty="0" smtClean="0">
                <a:solidFill>
                  <a:srgbClr val="FF0000"/>
                </a:solidFill>
              </a:rPr>
              <a:t> штурм(стихотворный эпиграф к уроку);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-побуждающий от проблемного вопроса диалог с классом(при постановке цели);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-групповая </a:t>
            </a:r>
            <a:r>
              <a:rPr lang="ru-RU" sz="2400" dirty="0" err="1" smtClean="0">
                <a:solidFill>
                  <a:srgbClr val="FF0000"/>
                </a:solidFill>
              </a:rPr>
              <a:t>работа,диалог,демонстрация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презентации,заочное</a:t>
            </a:r>
            <a:r>
              <a:rPr lang="ru-RU" sz="2400" dirty="0" smtClean="0">
                <a:solidFill>
                  <a:srgbClr val="FF0000"/>
                </a:solidFill>
              </a:rPr>
              <a:t> путешествие(открытие нового знания);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365104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0"/>
            <a:ext cx="338437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Структура урока:</a:t>
            </a:r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11560" y="1074803"/>
            <a:ext cx="619268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1.Орг.момент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2.Проверка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дом.задания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3.Введение в тему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урока.Постановка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проблемы.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Физкультминутка.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Объяснение нового материала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-демонстрация презентации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-работа с текстом учебника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6.Закрепление материала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-заполнение таблицы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7.Проверка усвоения знаний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8.Рефлексия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9.Домашнее задание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4"/>
            <a:ext cx="69076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Удачи Вам!!!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4578" name="Picture 2" descr="C:\Documents and Settings\Администратор\Local Settings\Temporary Internet Files\Content.IE5\KY94T9BY\MP90040169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457" y="3007762"/>
            <a:ext cx="4648599" cy="3445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110" y="1628800"/>
            <a:ext cx="180020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660495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Тема урока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Священные сооружения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5" name="Picture 6" descr="Безымянный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7087825" cy="5548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vetnam-97f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825860"/>
            <a:ext cx="1944886" cy="2798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509119"/>
            <a:ext cx="1508373" cy="2002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60648"/>
            <a:ext cx="1972423" cy="2258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460200"/>
            <a:ext cx="2736304" cy="2061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437112"/>
            <a:ext cx="2736304" cy="2061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00664" y="413048"/>
            <a:ext cx="1972423" cy="2258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27504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Модуль: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Основы мировых религиозных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культур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3" name="Picture 4" descr="696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17032"/>
            <a:ext cx="2341422" cy="2869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длорп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221088"/>
            <a:ext cx="2055200" cy="2025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31193008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492896"/>
            <a:ext cx="1944464" cy="2184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140968"/>
            <a:ext cx="2016348" cy="2182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764704"/>
            <a:ext cx="4815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Аннотация урока: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628800"/>
            <a:ext cx="57423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Данная методическая разработка предназначена для учителей, работающих в 4 классе по учебному комплексу ОРКСЭ и служит пособием при разработке  и проведению урока по данному курсу.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48680"/>
            <a:ext cx="168738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13935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Цель: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268760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формирование понятия»священное сооружение»через ознакомление с культовыми сооружениями мировых религий.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0983" y="4077072"/>
            <a:ext cx="2714971" cy="2563099"/>
          </a:xfrm>
          <a:prstGeom prst="rect">
            <a:avLst/>
          </a:prstGeom>
          <a:noFill/>
          <a:ln w="76320">
            <a:solidFill>
              <a:srgbClr val="E40059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Задачи: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1196752"/>
            <a:ext cx="860444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-сформировать представление об основных священных сооружениях мировых религий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мечети,синагоги,пагоде,церкви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-научить различать священные сооружения различных религий по архитектурным особенностям;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-формировать уважительное отношение к священным сооружениям разных религиозных культур;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-формировать навыки смыслового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чтения,развивать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речь учащихся.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08720"/>
            <a:ext cx="6480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Оборудование:</a:t>
            </a:r>
          </a:p>
          <a:p>
            <a:r>
              <a:rPr lang="ru-RU" sz="3600" dirty="0" err="1" smtClean="0">
                <a:solidFill>
                  <a:srgbClr val="FF0000"/>
                </a:solidFill>
              </a:rPr>
              <a:t>ПК,мультимедиа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учебник,</a:t>
            </a:r>
          </a:p>
          <a:p>
            <a:r>
              <a:rPr lang="ru-RU" sz="3600" dirty="0">
                <a:solidFill>
                  <a:srgbClr val="FF0000"/>
                </a:solidFill>
              </a:rPr>
              <a:t>р</a:t>
            </a:r>
            <a:r>
              <a:rPr lang="ru-RU" sz="3600" dirty="0" smtClean="0">
                <a:solidFill>
                  <a:srgbClr val="FF0000"/>
                </a:solidFill>
              </a:rPr>
              <a:t>аздаточный материал.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429000"/>
            <a:ext cx="3054084" cy="3005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832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Основные термины и понятия:</a:t>
            </a:r>
          </a:p>
          <a:p>
            <a:r>
              <a:rPr lang="ru-RU" sz="4000" dirty="0">
                <a:solidFill>
                  <a:srgbClr val="FF0000"/>
                </a:solidFill>
              </a:rPr>
              <a:t>с</a:t>
            </a:r>
            <a:r>
              <a:rPr lang="ru-RU" sz="4000" dirty="0" smtClean="0">
                <a:solidFill>
                  <a:srgbClr val="FF0000"/>
                </a:solidFill>
              </a:rPr>
              <a:t>вященные сооружения</a:t>
            </a:r>
          </a:p>
          <a:p>
            <a:r>
              <a:rPr lang="ru-RU" sz="4000" dirty="0">
                <a:solidFill>
                  <a:srgbClr val="FF0000"/>
                </a:solidFill>
              </a:rPr>
              <a:t>с</a:t>
            </a:r>
            <a:r>
              <a:rPr lang="ru-RU" sz="4000" dirty="0" smtClean="0">
                <a:solidFill>
                  <a:srgbClr val="FF0000"/>
                </a:solidFill>
              </a:rPr>
              <a:t>инагога</a:t>
            </a:r>
          </a:p>
          <a:p>
            <a:r>
              <a:rPr lang="ru-RU" sz="4000" dirty="0">
                <a:solidFill>
                  <a:srgbClr val="FF0000"/>
                </a:solidFill>
              </a:rPr>
              <a:t>ц</a:t>
            </a:r>
            <a:r>
              <a:rPr lang="ru-RU" sz="4000" dirty="0" smtClean="0">
                <a:solidFill>
                  <a:srgbClr val="FF0000"/>
                </a:solidFill>
              </a:rPr>
              <a:t>ерковь</a:t>
            </a:r>
          </a:p>
          <a:p>
            <a:r>
              <a:rPr lang="ru-RU" sz="4000" dirty="0">
                <a:solidFill>
                  <a:srgbClr val="FF0000"/>
                </a:solidFill>
              </a:rPr>
              <a:t>м</a:t>
            </a:r>
            <a:r>
              <a:rPr lang="ru-RU" sz="4000" dirty="0" smtClean="0">
                <a:solidFill>
                  <a:srgbClr val="FF0000"/>
                </a:solidFill>
              </a:rPr>
              <a:t>ечеть</a:t>
            </a:r>
          </a:p>
          <a:p>
            <a:r>
              <a:rPr lang="ru-RU" sz="4000" dirty="0">
                <a:solidFill>
                  <a:srgbClr val="FF0000"/>
                </a:solidFill>
              </a:rPr>
              <a:t>м</a:t>
            </a:r>
            <a:r>
              <a:rPr lang="ru-RU" sz="4000" dirty="0" smtClean="0">
                <a:solidFill>
                  <a:srgbClr val="FF0000"/>
                </a:solidFill>
              </a:rPr>
              <a:t>инарет</a:t>
            </a:r>
          </a:p>
          <a:p>
            <a:r>
              <a:rPr lang="ru-RU" sz="4000" dirty="0">
                <a:solidFill>
                  <a:srgbClr val="FF0000"/>
                </a:solidFill>
              </a:rPr>
              <a:t>с</a:t>
            </a:r>
            <a:r>
              <a:rPr lang="ru-RU" sz="4000" dirty="0" smtClean="0">
                <a:solidFill>
                  <a:srgbClr val="FF0000"/>
                </a:solidFill>
              </a:rPr>
              <a:t>тупа</a:t>
            </a:r>
          </a:p>
          <a:p>
            <a:r>
              <a:rPr lang="ru-RU" sz="4000" dirty="0">
                <a:solidFill>
                  <a:srgbClr val="FF0000"/>
                </a:solidFill>
              </a:rPr>
              <a:t>п</a:t>
            </a:r>
            <a:r>
              <a:rPr lang="ru-RU" sz="4000" dirty="0" smtClean="0">
                <a:solidFill>
                  <a:srgbClr val="FF0000"/>
                </a:solidFill>
              </a:rPr>
              <a:t>агода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алтарь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Picture 8" descr="SO0156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548680"/>
            <a:ext cx="1908175" cy="1857375"/>
          </a:xfrm>
          <a:prstGeom prst="rect">
            <a:avLst/>
          </a:prstGeom>
          <a:noFill/>
        </p:spPr>
      </p:pic>
      <p:pic>
        <p:nvPicPr>
          <p:cNvPr id="4" name="Picture 4" descr="J01955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581128"/>
            <a:ext cx="1476375" cy="1817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7" y="332656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Виды деятельности: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-беседа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-работа с текстом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-работа в группах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-работа с иллюстративным материалом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-устный рассказ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-участие в учебном диалоге</a:t>
            </a:r>
          </a:p>
          <a:p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1507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789040"/>
            <a:ext cx="1728192" cy="2835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249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A1</dc:creator>
  <cp:lastModifiedBy>A1</cp:lastModifiedBy>
  <cp:revision>21</cp:revision>
  <dcterms:created xsi:type="dcterms:W3CDTF">2012-06-11T10:03:10Z</dcterms:created>
  <dcterms:modified xsi:type="dcterms:W3CDTF">2012-06-12T08:10:50Z</dcterms:modified>
</cp:coreProperties>
</file>