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7" r:id="rId4"/>
    <p:sldId id="262" r:id="rId5"/>
    <p:sldId id="268" r:id="rId6"/>
    <p:sldId id="269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1768-BEBC-42C1-8D07-20C27F6733BF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3D6F-1DCD-4CC8-B484-92D450A4E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1768-BEBC-42C1-8D07-20C27F6733BF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3D6F-1DCD-4CC8-B484-92D450A4E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1768-BEBC-42C1-8D07-20C27F6733BF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3D6F-1DCD-4CC8-B484-92D450A4E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1768-BEBC-42C1-8D07-20C27F6733BF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3D6F-1DCD-4CC8-B484-92D450A4E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1768-BEBC-42C1-8D07-20C27F6733BF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3D6F-1DCD-4CC8-B484-92D450A4E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1768-BEBC-42C1-8D07-20C27F6733BF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3D6F-1DCD-4CC8-B484-92D450A4E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1768-BEBC-42C1-8D07-20C27F6733BF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3D6F-1DCD-4CC8-B484-92D450A4E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1768-BEBC-42C1-8D07-20C27F6733BF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3D6F-1DCD-4CC8-B484-92D450A4E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1768-BEBC-42C1-8D07-20C27F6733BF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3D6F-1DCD-4CC8-B484-92D450A4E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1768-BEBC-42C1-8D07-20C27F6733BF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E3D6F-1DCD-4CC8-B484-92D450A4E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1768-BEBC-42C1-8D07-20C27F6733BF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AE3D6F-1DCD-4CC8-B484-92D450A4E1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0C1768-BEBC-42C1-8D07-20C27F6733BF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AE3D6F-1DCD-4CC8-B484-92D450A4E17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0"/>
            <a:ext cx="7851648" cy="335354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Строение атома и атомного ядра.</a:t>
            </a:r>
            <a:endParaRPr lang="ru-RU" sz="6600" dirty="0"/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3557042"/>
            <a:ext cx="3300958" cy="3300958"/>
          </a:xfrm>
          <a:prstGeom prst="rect">
            <a:avLst/>
          </a:prstGeom>
        </p:spPr>
      </p:pic>
    </p:spTree>
  </p:cSld>
  <p:clrMapOvr>
    <a:masterClrMapping/>
  </p:clrMapOvr>
  <p:transition spd="med">
    <p:split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3861048"/>
            <a:ext cx="2448272" cy="5040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5760640" cy="5544616"/>
          </a:xfr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3200" i="1" dirty="0" smtClean="0"/>
          </a:p>
          <a:p>
            <a:r>
              <a:rPr lang="ru-RU" sz="2400" dirty="0" smtClean="0"/>
              <a:t>В  1897 г.  было сделано открытие, позволившее объяснить большинство электрических явлений: английский ученый Дж.Дж.Томсон  открыл частицу, являющуюся носителем элементарного заряда. Эту частицу назвали </a:t>
            </a:r>
            <a:r>
              <a:rPr lang="ru-RU" sz="2400" b="1" dirty="0" smtClean="0"/>
              <a:t>электроном</a:t>
            </a:r>
            <a:r>
              <a:rPr lang="ru-RU" sz="2400" b="1" dirty="0" smtClean="0"/>
              <a:t>.</a:t>
            </a:r>
          </a:p>
          <a:p>
            <a:r>
              <a:rPr lang="ru-RU" sz="2400" dirty="0" err="1" smtClean="0"/>
              <a:t>Дж.Дж.Томсону</a:t>
            </a:r>
            <a:r>
              <a:rPr lang="ru-RU" sz="2400" dirty="0" smtClean="0"/>
              <a:t> принадлежит и первая </a:t>
            </a:r>
            <a:r>
              <a:rPr lang="ru-RU" sz="2400" dirty="0"/>
              <a:t>попытка создания модели атома на основе накопленных экспериментальных данных (1903 г</a:t>
            </a:r>
            <a:r>
              <a:rPr lang="ru-RU" sz="2400" dirty="0" smtClean="0"/>
              <a:t>.)</a:t>
            </a:r>
            <a:endParaRPr lang="ru-RU" sz="1600" i="1" dirty="0" smtClean="0"/>
          </a:p>
          <a:p>
            <a:endParaRPr lang="ru-RU" sz="1600" i="1" dirty="0" smtClean="0"/>
          </a:p>
          <a:p>
            <a:endParaRPr lang="ru-RU" sz="1600" i="1" dirty="0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959862"/>
            <a:ext cx="1989795" cy="3141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293096"/>
            <a:ext cx="194421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plit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 атома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4906888" cy="4389120"/>
          </a:xfrm>
        </p:spPr>
        <p:txBody>
          <a:bodyPr>
            <a:normAutofit/>
          </a:bodyPr>
          <a:lstStyle/>
          <a:p>
            <a:r>
              <a:rPr lang="ru-RU" dirty="0"/>
              <a:t>Первые прямые эксперименты по исследованию внутренней структуры атомов были выполнены Э. Резерфордом и его сотрудниками </a:t>
            </a:r>
            <a:r>
              <a:rPr lang="ru-RU" dirty="0" smtClean="0"/>
              <a:t>                            Э</a:t>
            </a:r>
            <a:r>
              <a:rPr lang="ru-RU" dirty="0"/>
              <a:t>. </a:t>
            </a:r>
            <a:r>
              <a:rPr lang="ru-RU" dirty="0" err="1"/>
              <a:t>Марсденом</a:t>
            </a:r>
            <a:r>
              <a:rPr lang="ru-RU" dirty="0"/>
              <a:t> и Х. Гейгером </a:t>
            </a:r>
            <a:r>
              <a:rPr lang="ru-RU" dirty="0" smtClean="0"/>
              <a:t> в </a:t>
            </a:r>
            <a:r>
              <a:rPr lang="ru-RU" dirty="0"/>
              <a:t>1909–1911 годах.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90344"/>
            <a:ext cx="3096344" cy="481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262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5554960" cy="54878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За несколько лет до экспериментов Э.Резерфорда было открыто явление </a:t>
            </a:r>
            <a:r>
              <a:rPr lang="ru-RU" b="1" dirty="0" smtClean="0"/>
              <a:t>радиоактивности:</a:t>
            </a:r>
            <a:r>
              <a:rPr lang="ru-RU" dirty="0" smtClean="0"/>
              <a:t> были обнаружены невидимые лучи, которые испускались некоторыми веществами(ураном, радием). Для обозначения отдельных видов радиоактивных излучений было предложено использовать первые три буквы греческого алфавита:</a:t>
            </a:r>
            <a:r>
              <a:rPr lang="el-GR" dirty="0" smtClean="0"/>
              <a:t>α</a:t>
            </a:r>
            <a:r>
              <a:rPr lang="ru-RU" dirty="0" smtClean="0"/>
              <a:t>(альфа)-состоят из положительно заряженных частиц,</a:t>
            </a:r>
            <a:r>
              <a:rPr lang="el-GR" dirty="0" smtClean="0"/>
              <a:t> β</a:t>
            </a:r>
            <a:r>
              <a:rPr lang="ru-RU" dirty="0" smtClean="0"/>
              <a:t>(бета)-из отрицательно заряженных частиц,</a:t>
            </a:r>
            <a:r>
              <a:rPr lang="el-GR" dirty="0" smtClean="0"/>
              <a:t> γ</a:t>
            </a:r>
            <a:r>
              <a:rPr lang="ru-RU" dirty="0" smtClean="0"/>
              <a:t>(гамма)-никаким зарядом не обладают.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631" y="1223392"/>
            <a:ext cx="266382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plit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19256" cy="5703912"/>
          </a:xfrm>
        </p:spPr>
        <p:txBody>
          <a:bodyPr>
            <a:normAutofit/>
          </a:bodyPr>
          <a:lstStyle/>
          <a:p>
            <a:r>
              <a:rPr lang="ru-RU" sz="2400" dirty="0"/>
              <a:t>Резерфорд предложил применить зондирование атома с помощью α-частиц, которые возникают при радиоактивном распаде радия и некоторых других элементов. α-частицы – это полностью ионизированные атомы гелия. </a:t>
            </a:r>
            <a:endParaRPr lang="ru-RU" sz="2400" dirty="0" smtClean="0"/>
          </a:p>
          <a:p>
            <a:r>
              <a:rPr lang="ru-RU" sz="2400" dirty="0" smtClean="0"/>
              <a:t>Этими </a:t>
            </a:r>
            <a:r>
              <a:rPr lang="ru-RU" sz="2400" dirty="0"/>
              <a:t>частицами </a:t>
            </a:r>
            <a:r>
              <a:rPr lang="ru-RU" sz="2400" dirty="0" smtClean="0"/>
              <a:t>Резерфорд                                    </a:t>
            </a:r>
            <a:r>
              <a:rPr lang="ru-RU" sz="2400" dirty="0"/>
              <a:t>бомбардировал атомы </a:t>
            </a:r>
            <a:r>
              <a:rPr lang="ru-RU" sz="2400" dirty="0" smtClean="0"/>
              <a:t>                                                      тяжелых </a:t>
            </a:r>
            <a:r>
              <a:rPr lang="ru-RU" sz="2400" dirty="0"/>
              <a:t>элементов (золото, </a:t>
            </a:r>
            <a:r>
              <a:rPr lang="ru-RU" sz="2400" dirty="0" smtClean="0"/>
              <a:t>                                             серебро</a:t>
            </a:r>
            <a:r>
              <a:rPr lang="ru-RU" sz="2400" dirty="0"/>
              <a:t>, медь и др.). </a:t>
            </a:r>
            <a:r>
              <a:rPr lang="ru-RU" sz="2400" dirty="0" smtClean="0"/>
              <a:t>                                                   Электроны</a:t>
            </a:r>
            <a:r>
              <a:rPr lang="ru-RU" sz="2400" dirty="0"/>
              <a:t>, входящие в состав </a:t>
            </a:r>
            <a:r>
              <a:rPr lang="ru-RU" sz="2400" dirty="0" smtClean="0"/>
              <a:t>                                                             атомов</a:t>
            </a:r>
            <a:r>
              <a:rPr lang="ru-RU" sz="2400" dirty="0"/>
              <a:t>, вследствие малой </a:t>
            </a:r>
            <a:r>
              <a:rPr lang="ru-RU" sz="2400" dirty="0" smtClean="0"/>
              <a:t>массы                                                                            </a:t>
            </a:r>
            <a:r>
              <a:rPr lang="ru-RU" sz="2400" dirty="0"/>
              <a:t>не могут заметно изменить траекторию α-частицы. Рассеяние, то есть изменение направления движения </a:t>
            </a:r>
            <a:r>
              <a:rPr lang="ru-RU" sz="2400" dirty="0" smtClean="0"/>
              <a:t>     α-частиц</a:t>
            </a:r>
            <a:r>
              <a:rPr lang="ru-RU" sz="2400" dirty="0"/>
              <a:t>, может вызвать только тяжелая положительно заряженная часть атома.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132856"/>
            <a:ext cx="3747492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88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4762872" cy="4389120"/>
          </a:xfrm>
        </p:spPr>
        <p:txBody>
          <a:bodyPr>
            <a:normAutofit/>
          </a:bodyPr>
          <a:lstStyle/>
          <a:p>
            <a:r>
              <a:rPr lang="ru-RU" sz="2400" dirty="0"/>
              <a:t>Эти соображения привели Резерфорда к выводу, что атом почти пустой, и весь его положительный заряд сосредоточен в малом объеме. Эту часть атома Резерфорд назвал атомным ядром. Так возникла ядерная модель атома. </a:t>
            </a: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88840"/>
            <a:ext cx="3009131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80112" y="5733256"/>
            <a:ext cx="3025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Модель  атома  Резерфорда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53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Совокупность атомов одного вида называют </a:t>
            </a:r>
            <a:r>
              <a:rPr lang="ru-RU" b="1" dirty="0" smtClean="0"/>
              <a:t>химическим элементом.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Число электронов в атоме совпадает с порядковым номером элемента в таблице Д.И.Менделеева.</a:t>
            </a:r>
            <a:r>
              <a:rPr lang="ru-RU" dirty="0" smtClean="0"/>
              <a:t> Через этот же номер выражается и заряд атомного ядра. </a:t>
            </a:r>
            <a:r>
              <a:rPr lang="en-US" i="1" dirty="0" smtClean="0"/>
              <a:t>Z-</a:t>
            </a:r>
            <a:r>
              <a:rPr lang="ru-RU" dirty="0" smtClean="0"/>
              <a:t>порядковый номер </a:t>
            </a:r>
            <a:r>
              <a:rPr lang="ru-RU" dirty="0" err="1" smtClean="0"/>
              <a:t>элемента=число</a:t>
            </a:r>
            <a:r>
              <a:rPr lang="ru-RU" dirty="0" smtClean="0"/>
              <a:t> электронов в атоме.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q</a:t>
            </a:r>
            <a:r>
              <a:rPr lang="ru-RU" baseline="-25000" dirty="0" smtClean="0"/>
              <a:t>ядра </a:t>
            </a:r>
            <a:r>
              <a:rPr lang="ru-RU" dirty="0" smtClean="0"/>
              <a:t>=+</a:t>
            </a:r>
            <a:r>
              <a:rPr lang="en-US" dirty="0" err="1" smtClean="0"/>
              <a:t>Ze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en-US" dirty="0" smtClean="0"/>
              <a:t>q</a:t>
            </a:r>
            <a:r>
              <a:rPr lang="ru-RU" baseline="-25000" dirty="0" err="1" smtClean="0"/>
              <a:t>эл-нов</a:t>
            </a:r>
            <a:r>
              <a:rPr lang="ru-RU" dirty="0" err="1" smtClean="0"/>
              <a:t>=</a:t>
            </a:r>
            <a:r>
              <a:rPr lang="ru-RU" dirty="0" smtClean="0"/>
              <a:t>-</a:t>
            </a:r>
            <a:r>
              <a:rPr lang="en-US" dirty="0" err="1" smtClean="0"/>
              <a:t>Ze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med">
    <p:split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Атомное ядро.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5688632" cy="55412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В 1932 г. было установлено, что  </a:t>
            </a:r>
            <a:r>
              <a:rPr lang="ru-RU" i="1" dirty="0" smtClean="0"/>
              <a:t>атомное ядро состоит из протонов и нейтронов.</a:t>
            </a:r>
          </a:p>
          <a:p>
            <a:pPr>
              <a:buNone/>
            </a:pPr>
            <a:r>
              <a:rPr lang="ru-RU" i="1" u="sng" dirty="0" smtClean="0"/>
              <a:t>Протон</a:t>
            </a:r>
            <a:r>
              <a:rPr lang="ru-RU" dirty="0" smtClean="0"/>
              <a:t> представляет собой положительно заряженную частицу с массой, которая в 1836 раз превышает массу электрона.</a:t>
            </a:r>
          </a:p>
          <a:p>
            <a:pPr algn="ctr">
              <a:buNone/>
            </a:pPr>
            <a:r>
              <a:rPr lang="en-US" sz="2800" dirty="0" err="1" smtClean="0"/>
              <a:t>q</a:t>
            </a:r>
            <a:r>
              <a:rPr lang="en-US" sz="1800" dirty="0" err="1" smtClean="0"/>
              <a:t>p</a:t>
            </a:r>
            <a:r>
              <a:rPr lang="en-US" sz="1800" dirty="0" smtClean="0"/>
              <a:t>=e=</a:t>
            </a:r>
            <a:r>
              <a:rPr lang="ru-RU" sz="2800" dirty="0" smtClean="0"/>
              <a:t>1,6х10</a:t>
            </a:r>
            <a:r>
              <a:rPr lang="ru-RU" sz="2800" baseline="30000" dirty="0" smtClean="0"/>
              <a:t>-19 </a:t>
            </a:r>
            <a:r>
              <a:rPr lang="ru-RU" sz="2400" dirty="0" smtClean="0"/>
              <a:t>Кл</a:t>
            </a:r>
          </a:p>
          <a:p>
            <a:pPr>
              <a:buNone/>
            </a:pPr>
            <a:r>
              <a:rPr lang="ru-RU" sz="2800" dirty="0" smtClean="0"/>
              <a:t>Число протонов в ядре совпадает с порядковым номером соответствующего элемента в таблице Д.И.Менделеева. </a:t>
            </a:r>
            <a:endParaRPr lang="ru-RU" sz="2800" dirty="0" smtClean="0"/>
          </a:p>
          <a:p>
            <a:pPr>
              <a:buNone/>
            </a:pPr>
            <a:r>
              <a:rPr lang="en-US" sz="2400" dirty="0" smtClean="0"/>
              <a:t>Z-</a:t>
            </a:r>
            <a:r>
              <a:rPr lang="ru-RU" sz="2400" dirty="0" smtClean="0"/>
              <a:t> </a:t>
            </a:r>
            <a:r>
              <a:rPr lang="ru-RU" sz="2400" dirty="0" smtClean="0"/>
              <a:t>число протонов в ядре.</a:t>
            </a:r>
          </a:p>
          <a:p>
            <a:pPr>
              <a:buNone/>
            </a:pPr>
            <a:r>
              <a:rPr lang="ru-RU" sz="2400" i="1" dirty="0" smtClean="0"/>
              <a:t>     </a:t>
            </a:r>
            <a:r>
              <a:rPr lang="ru-RU" dirty="0" smtClean="0"/>
              <a:t>Сумма частиц (нейтронов и протонов) в ядре атома какого-либо элемента называется </a:t>
            </a:r>
            <a:r>
              <a:rPr lang="ru-RU" i="1" dirty="0" smtClean="0"/>
              <a:t>массовым числом</a:t>
            </a:r>
            <a:r>
              <a:rPr lang="ru-RU" dirty="0" smtClean="0"/>
              <a:t> и обозначается буквой </a:t>
            </a:r>
            <a:r>
              <a:rPr lang="ru-RU" b="1" dirty="0" smtClean="0"/>
              <a:t>А</a:t>
            </a:r>
            <a:r>
              <a:rPr lang="ru-RU" dirty="0" smtClean="0"/>
              <a:t>.</a:t>
            </a:r>
            <a:endParaRPr lang="ru-RU" i="1" dirty="0"/>
          </a:p>
        </p:txBody>
      </p:sp>
      <p:pic>
        <p:nvPicPr>
          <p:cNvPr id="4" name="Рисунок 3" descr="struktura_Ato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1556792"/>
            <a:ext cx="2808312" cy="41044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56176" y="573325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Строение атомного ядра.</a:t>
            </a:r>
            <a:endParaRPr lang="ru-RU" dirty="0"/>
          </a:p>
        </p:txBody>
      </p:sp>
    </p:spTree>
  </p:cSld>
  <p:clrMapOvr>
    <a:masterClrMapping/>
  </p:clrMapOvr>
  <p:transition spd="med">
    <p:split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i="1" u="sng" dirty="0" smtClean="0"/>
              <a:t>Нейтрон</a:t>
            </a:r>
            <a:r>
              <a:rPr lang="ru-RU" sz="2200" i="1" dirty="0" smtClean="0"/>
              <a:t> </a:t>
            </a:r>
            <a:r>
              <a:rPr lang="ru-RU" sz="2200" dirty="0" smtClean="0"/>
              <a:t>представляет собой нейтральную частицу с массой, которая в 1839 раз превышает массу электрона. Электрический заряд  нейтрона равен нулю: </a:t>
            </a:r>
            <a:r>
              <a:rPr lang="en-US" sz="2200" dirty="0" err="1" smtClean="0"/>
              <a:t>q</a:t>
            </a:r>
            <a:r>
              <a:rPr lang="en-US" sz="1400" dirty="0" err="1" smtClean="0"/>
              <a:t>n</a:t>
            </a:r>
            <a:r>
              <a:rPr lang="ru-RU" sz="2200" dirty="0" smtClean="0"/>
              <a:t>=0.</a:t>
            </a:r>
          </a:p>
          <a:p>
            <a:r>
              <a:rPr lang="ru-RU" sz="2200" dirty="0" smtClean="0"/>
              <a:t>Число нейтронов в атомном ядре обозначается буквой </a:t>
            </a:r>
            <a:r>
              <a:rPr lang="en-US" sz="2200" dirty="0" smtClean="0"/>
              <a:t>N</a:t>
            </a:r>
            <a:r>
              <a:rPr lang="ru-RU" sz="2200" dirty="0" smtClean="0"/>
              <a:t>. Оно находится по формуле </a:t>
            </a:r>
          </a:p>
          <a:p>
            <a:pPr>
              <a:buNone/>
            </a:pPr>
            <a:r>
              <a:rPr lang="ru-RU" sz="2200" dirty="0" smtClean="0"/>
              <a:t>                               </a:t>
            </a:r>
            <a:r>
              <a:rPr lang="en-US" sz="2200" dirty="0" smtClean="0"/>
              <a:t>N=A-Z.</a:t>
            </a:r>
            <a:endParaRPr lang="ru-RU" sz="2200" dirty="0" smtClean="0"/>
          </a:p>
          <a:p>
            <a:r>
              <a:rPr lang="ru-RU" sz="2200" dirty="0" smtClean="0"/>
              <a:t>Протоны и нейтроны удерживаются в ядре </a:t>
            </a:r>
            <a:r>
              <a:rPr lang="ru-RU" sz="2200" dirty="0" err="1" smtClean="0"/>
              <a:t>особыми-</a:t>
            </a:r>
            <a:r>
              <a:rPr lang="ru-RU" sz="2200" i="1" dirty="0" err="1" smtClean="0"/>
              <a:t>ядерными</a:t>
            </a:r>
            <a:r>
              <a:rPr lang="ru-RU" sz="2200" i="1" dirty="0" smtClean="0"/>
              <a:t> </a:t>
            </a:r>
            <a:r>
              <a:rPr lang="ru-RU" sz="2200" dirty="0" smtClean="0"/>
              <a:t>силами. Характеристикой устойчивости атомного ядра является его </a:t>
            </a:r>
            <a:r>
              <a:rPr lang="ru-RU" sz="2200" b="1" dirty="0" smtClean="0"/>
              <a:t>энергия связи</a:t>
            </a:r>
            <a:r>
              <a:rPr lang="ru-RU" sz="2200" dirty="0" smtClean="0"/>
              <a:t>(</a:t>
            </a:r>
            <a:r>
              <a:rPr lang="ru-RU" sz="2200" dirty="0" err="1" smtClean="0"/>
              <a:t>Есв</a:t>
            </a:r>
            <a:r>
              <a:rPr lang="ru-RU" sz="2200" dirty="0" smtClean="0"/>
              <a:t>). В ядерной физике эту энергию принято измерять в </a:t>
            </a:r>
            <a:r>
              <a:rPr lang="ru-RU" sz="2200" dirty="0" err="1" smtClean="0"/>
              <a:t>мегаэлектронвольтах</a:t>
            </a:r>
            <a:r>
              <a:rPr lang="ru-RU" sz="2200" dirty="0" smtClean="0"/>
              <a:t>(МэВ):</a:t>
            </a:r>
          </a:p>
          <a:p>
            <a:pPr>
              <a:buNone/>
            </a:pPr>
            <a:r>
              <a:rPr lang="ru-RU" sz="2200" dirty="0" smtClean="0"/>
              <a:t>                      1 </a:t>
            </a:r>
            <a:r>
              <a:rPr lang="ru-RU" sz="2200" dirty="0" err="1" smtClean="0"/>
              <a:t>МэВ=</a:t>
            </a:r>
            <a:r>
              <a:rPr lang="ru-RU" sz="2200" dirty="0" smtClean="0"/>
              <a:t> 1,6х10</a:t>
            </a:r>
            <a:r>
              <a:rPr lang="ru-RU" sz="2200" baseline="30000" dirty="0" smtClean="0"/>
              <a:t>-13   </a:t>
            </a:r>
            <a:r>
              <a:rPr lang="ru-RU" sz="2200" dirty="0" smtClean="0"/>
              <a:t>Дж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split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221</TotalTime>
  <Words>470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Строение атома и атомного ядра.</vt:lpstr>
      <vt:lpstr>Презентация PowerPoint</vt:lpstr>
      <vt:lpstr>Строение  атома</vt:lpstr>
      <vt:lpstr>Презентация PowerPoint</vt:lpstr>
      <vt:lpstr>Презентация PowerPoint</vt:lpstr>
      <vt:lpstr>Презентация PowerPoint</vt:lpstr>
      <vt:lpstr>Презентация PowerPoint</vt:lpstr>
      <vt:lpstr>Атомное ядро.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атома и атомного ядра.</dc:title>
  <dc:creator>1</dc:creator>
  <cp:lastModifiedBy>Windows 8</cp:lastModifiedBy>
  <cp:revision>21</cp:revision>
  <dcterms:created xsi:type="dcterms:W3CDTF">2012-12-16T10:04:38Z</dcterms:created>
  <dcterms:modified xsi:type="dcterms:W3CDTF">2012-12-16T14:33:40Z</dcterms:modified>
</cp:coreProperties>
</file>