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5B5CE-170F-44DD-B554-242E8CF25585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4BC87-96BB-4134-A410-A5B6192EB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F2C57-9481-4901-984C-7443D0D7F19C}" type="datetimeFigureOut">
              <a:rPr lang="ru-RU" smtClean="0"/>
              <a:pPr/>
              <a:t>12.05.2010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4BC41-5B51-4195-9BA8-3F4A5CFC8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1444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600" dirty="0" smtClean="0"/>
              <a:t>Жизнь в  океане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75" y="3611563"/>
            <a:ext cx="5715000" cy="1200150"/>
          </a:xfrm>
        </p:spPr>
        <p:txBody>
          <a:bodyPr/>
          <a:lstStyle/>
          <a:p>
            <a:pPr marR="0"/>
            <a:endParaRPr lang="ru-RU" smtClean="0"/>
          </a:p>
        </p:txBody>
      </p:sp>
      <p:pic>
        <p:nvPicPr>
          <p:cNvPr id="4" name="Рисунок 3" descr="Море (0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1571612"/>
            <a:ext cx="7246616" cy="3763334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6072198" cy="3941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3500438"/>
            <a:ext cx="8143901" cy="33575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Почти три четверти нашей планеты занято морями,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образующими один огромный дом для жизни 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Земле. Жить в море во многих отношениях легче, чем на суше, поэтому неудивительно, что громадное множество разнообразных животных и растений обитает в океане повсюду, от ярко освещенной солнечными лучами поверхности до глубочайших, погруженных в постоянный мрак впадин.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62</Words>
  <Application>Microsoft Office PowerPoint</Application>
  <PresentationFormat>Экран (4:3)</PresentationFormat>
  <Paragraphs>4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Жизнь в  океане   </vt:lpstr>
      <vt:lpstr>Слайд 2</vt:lpstr>
    </vt:vector>
  </TitlesOfParts>
  <Company>school77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</dc:creator>
  <cp:lastModifiedBy>stud</cp:lastModifiedBy>
  <cp:revision>4</cp:revision>
  <dcterms:created xsi:type="dcterms:W3CDTF">2010-05-12T09:02:52Z</dcterms:created>
  <dcterms:modified xsi:type="dcterms:W3CDTF">2010-05-12T09:19:31Z</dcterms:modified>
</cp:coreProperties>
</file>