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6463-8DE5-451A-90B5-8723E812DBCE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D9C2E-15F3-4F35-BA2E-E0BEB243CB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6463-8DE5-451A-90B5-8723E812DBCE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D9C2E-15F3-4F35-BA2E-E0BEB243CB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6463-8DE5-451A-90B5-8723E812DBCE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D9C2E-15F3-4F35-BA2E-E0BEB243CB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6463-8DE5-451A-90B5-8723E812DBCE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D9C2E-15F3-4F35-BA2E-E0BEB243CB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6463-8DE5-451A-90B5-8723E812DBCE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D9C2E-15F3-4F35-BA2E-E0BEB243CB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6463-8DE5-451A-90B5-8723E812DBCE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D9C2E-15F3-4F35-BA2E-E0BEB243CB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6463-8DE5-451A-90B5-8723E812DBCE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D9C2E-15F3-4F35-BA2E-E0BEB243CB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6463-8DE5-451A-90B5-8723E812DBCE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D9C2E-15F3-4F35-BA2E-E0BEB243CB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6463-8DE5-451A-90B5-8723E812DBCE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D9C2E-15F3-4F35-BA2E-E0BEB243CB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6463-8DE5-451A-90B5-8723E812DBCE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D9C2E-15F3-4F35-BA2E-E0BEB243CB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6463-8DE5-451A-90B5-8723E812DBCE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D9C2E-15F3-4F35-BA2E-E0BEB243CB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86463-8DE5-451A-90B5-8723E812DBCE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D9C2E-15F3-4F35-BA2E-E0BEB243CB1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БОГОРОДСКАЯ ИГРУШКА</a:t>
            </a:r>
            <a:endParaRPr lang="ru-RU" dirty="0"/>
          </a:p>
        </p:txBody>
      </p:sp>
      <p:pic>
        <p:nvPicPr>
          <p:cNvPr id="5" name="Содержимое 4" descr="DSCN012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DSCN014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DSCN016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DSCN016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Picture 2" descr="D:\Мои документы\Мои рисунки\Богородская игрушка\DSCN01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5124" name="Picture 4" descr="D:\Мои документы\Мои рисунки\Богородская игрушка\DSCN009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DSCN015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7" name="Содержимое 6" descr="DSCN014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DSCN016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2050" name="Picture 2" descr="D:\Мои документы\Мои рисунки\Богородская игрушка\DSCN00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428868"/>
            <a:ext cx="3571900" cy="26792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БОГОРОДСКАЯ ИГРУШКА</vt:lpstr>
      <vt:lpstr>Слайд 2</vt:lpstr>
      <vt:lpstr>Слайд 3</vt:lpstr>
      <vt:lpstr>Слайд 4</vt:lpstr>
      <vt:lpstr>Слайд 5</vt:lpstr>
    </vt:vector>
  </TitlesOfParts>
  <Company>School 1778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БОГОРОДСКАЯ ИГРУШКА</dc:title>
  <dc:creator>Teacher</dc:creator>
  <cp:lastModifiedBy>Teacher</cp:lastModifiedBy>
  <cp:revision>2</cp:revision>
  <dcterms:created xsi:type="dcterms:W3CDTF">2012-12-03T11:16:05Z</dcterms:created>
  <dcterms:modified xsi:type="dcterms:W3CDTF">2012-12-03T11:26:28Z</dcterms:modified>
</cp:coreProperties>
</file>