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0018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37AA-91DF-42CD-B97C-266759D5D3A6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23F95-519D-4251-AC52-97F786CC5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1E418-9773-4592-846F-71A3E93A357C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CF26-CAEA-47F7-9CD7-383DAE41D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E937A-E874-4514-96B6-7BEB486A0199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08EE-7CE2-4B9A-B3F3-FAB50C580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2A7441-8C38-425F-89DC-5200B830230A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C2458DE-B86A-42BF-9730-CDF1DBCDF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2391E-6EE3-461A-8F09-182998287D48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14649-73F4-4F2F-BFA2-C7B7121EE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B72D0-1D7A-4BC8-BE88-810270C03771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1562-5C91-424E-AC76-893E2CA08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022FF-1228-451F-9BA4-76433F33DA44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2E976-C091-4511-9503-696F15ABD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72E9DD-BB2D-470B-B837-0569C1B4E05D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90B9F9-22E5-467C-AD8A-8A36D9350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D5E0-4F39-406C-8F28-A64D8FC94B3F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7B80-1F9E-40AF-AA68-6A89C713A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0CA25C-9E69-420A-A910-08603BE72A5F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C556106-D93A-4AFB-8E78-6228B185F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07B51C-7E0A-439B-AC6B-BE32AA722AE3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C08228-8192-401A-A07D-8B8560993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753FDE-61BB-47C6-B3B2-6EDDDC04979C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74F036-9065-423A-8FFF-69D2D6D65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12" r:id="rId4"/>
    <p:sldLayoutId id="2147483713" r:id="rId5"/>
    <p:sldLayoutId id="2147483720" r:id="rId6"/>
    <p:sldLayoutId id="2147483714" r:id="rId7"/>
    <p:sldLayoutId id="2147483721" r:id="rId8"/>
    <p:sldLayoutId id="2147483722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613" cy="481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Деловая игра  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«Развитие творческих способностей педагогов по технологии ТРИЗ»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уб 5"/>
          <p:cNvSpPr/>
          <p:nvPr/>
        </p:nvSpPr>
        <p:spPr>
          <a:xfrm>
            <a:off x="5364163" y="2708275"/>
            <a:ext cx="2879725" cy="2160588"/>
          </a:xfrm>
          <a:prstGeom prst="cub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250825" y="2492375"/>
            <a:ext cx="3097213" cy="2376488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«Свойства  - </a:t>
            </a:r>
            <a:r>
              <a:rPr lang="ru-RU" sz="4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антисвойства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150" cy="48736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как можно больше пар слов, имеющих противоположные свойства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2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  <a:hlinkMouseOver r:id="" action="ppaction://noaction">
                <a:snd r:embed="rId3" name="chimes.wav"/>
              </a:hlinkMouseOver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3" name="chimes.wav"/>
                </a:hlinkMouseOver>
              </a:rPr>
              <a:t>ЛЁГКИЙ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-         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ТЯЖЁЛЫЙ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Click="0"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140968"/>
            <a:ext cx="3369162" cy="252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93554"/>
            <a:ext cx="3423592" cy="256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«Система»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150" cy="4873625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Подберите как можно больше слов, входящих в эту систему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0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Лес                     Река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348038" y="2708275"/>
            <a:ext cx="1368425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76825" y="2708275"/>
            <a:ext cx="863600" cy="433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8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2588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«Интересное, остроумное и полезное»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713" cy="4060825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предметы выполняющие противоположные функции, например: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НОЖНИЦЫ</a:t>
            </a:r>
            <a:r>
              <a:rPr lang="ru-RU" sz="3200" b="1" dirty="0" smtClean="0"/>
              <a:t> </a:t>
            </a:r>
            <a:r>
              <a:rPr lang="ru-RU" sz="3200" dirty="0" smtClean="0"/>
              <a:t>             –             </a:t>
            </a:r>
            <a:r>
              <a:rPr lang="ru-RU" sz="3200" b="1" dirty="0" smtClean="0">
                <a:solidFill>
                  <a:srgbClr val="00B050"/>
                </a:solidFill>
              </a:rPr>
              <a:t> КЛЕЙ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  у вас есть 3 минуты </a:t>
            </a:r>
            <a:endParaRPr lang="ru-RU" b="1" dirty="0" smtClean="0">
              <a:solidFill>
                <a:srgbClr val="00B05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2051" name="Picture 3" descr="C:\Users\Юрий\Downloads\Новая папка (2)\give_ros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5849938"/>
            <a:ext cx="12033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92375"/>
            <a:ext cx="3097212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2528888"/>
            <a:ext cx="2952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7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«Загадай загадку»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1052513"/>
            <a:ext cx="8785225" cy="5421312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Придумайте загадку по схеме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«на что похоже – чем отличается»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 загадайте её противнику.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ru-RU" sz="32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круглый,                         а не мяч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гремит,                   а не гром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ним ходят на парад                   но это не флажок</a:t>
            </a: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242093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140968"/>
            <a:ext cx="1344150" cy="100811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3933825"/>
            <a:ext cx="16573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5229225"/>
            <a:ext cx="16478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645024"/>
            <a:ext cx="2520280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5F83A5"/>
              </a:clrFrom>
              <a:clrTo>
                <a:srgbClr val="5F83A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5157192"/>
            <a:ext cx="18478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4905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Проблемная ситуация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79388" y="836613"/>
            <a:ext cx="4176712" cy="5335587"/>
          </a:xfrm>
        </p:spPr>
        <p:txBody>
          <a:bodyPr lIns="18000">
            <a:normAutofit/>
          </a:bodyPr>
          <a:lstStyle/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«Помогите Оле»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Оли длинные волосы. К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Новом году мама, папа, 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бабушка и подружки 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подарили ей много ярких 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лент – так много, что Оля не 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знает, что с ними делать, 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использовать.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Помогите Оле решить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эту проблему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43438" y="836613"/>
            <a:ext cx="4681537" cy="533558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«Молочные проблемы</a:t>
            </a:r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кота </a:t>
            </a:r>
            <a:r>
              <a:rPr lang="ru-RU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Матроскина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Матроскин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надоил так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много молока, что заполнил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 имеющиеся в доме ёмкости. </a:t>
            </a:r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Матроскин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может </a:t>
            </a:r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всё море молока?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429250"/>
            <a:ext cx="16764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4509120"/>
            <a:ext cx="1088761" cy="1008112"/>
          </a:xfrm>
          <a:prstGeom prst="wedgeEllipseCallou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509120"/>
            <a:ext cx="1344149" cy="1008112"/>
          </a:xfrm>
          <a:prstGeom prst="wedgeEllipseCallout">
            <a:avLst>
              <a:gd name="adj1" fmla="val 60595"/>
              <a:gd name="adj2" fmla="val 7212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4365104"/>
            <a:ext cx="1473907" cy="1225799"/>
          </a:xfrm>
          <a:prstGeom prst="wedgeEllipseCallout">
            <a:avLst>
              <a:gd name="adj1" fmla="val -53733"/>
              <a:gd name="adj2" fmla="val 78324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6330">
            <a:off x="2411413" y="5229225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236521">
            <a:off x="7527032" y="3789040"/>
            <a:ext cx="1616968" cy="1616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56176" y="3284984"/>
            <a:ext cx="2165040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611188" y="1600200"/>
            <a:ext cx="7777162" cy="487362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Составьте рекламное объявление для газеты за 3 минуты так, чтобы все слова начинались на одну букву.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i="1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Продаётся певчий пушистый попугай Паинька, пятилетний, полузелёный. Предпочитает питаться печеньем, пить пепси – колу. Пожалуйста, приходите посмотреть.</a:t>
            </a:r>
            <a:endParaRPr lang="ru-RU" smtClean="0">
              <a:solidFill>
                <a:srgbClr val="0074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 l="11321" t="26185" b="8406"/>
          <a:stretch>
            <a:fillRect/>
          </a:stretch>
        </p:blipFill>
        <p:spPr bwMode="auto">
          <a:xfrm>
            <a:off x="2699792" y="4038770"/>
            <a:ext cx="4248472" cy="235021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«Конкурс поэтов»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513" cy="48736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Придумайте за три минутки оригинальное стихотворение, начинающееся со слов </a:t>
            </a:r>
            <a:r>
              <a:rPr lang="ru-RU" sz="32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«Зайчик, зайчик, где ты был?»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5569" y="3140968"/>
            <a:ext cx="5374022" cy="371703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232</TotalTime>
  <Words>251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Деловая игра     «Развитие творческих способностей педагогов по технологии ТРИЗ» </vt:lpstr>
      <vt:lpstr>«Свойства  - антисвойства»</vt:lpstr>
      <vt:lpstr>«Система»</vt:lpstr>
      <vt:lpstr>«Интересное, остроумное и полезное»</vt:lpstr>
      <vt:lpstr>«Загадай загадку»</vt:lpstr>
      <vt:lpstr>Проблемная ситуация</vt:lpstr>
      <vt:lpstr>    реклама</vt:lpstr>
      <vt:lpstr>«Конкурс поэтов»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молодого педагога  Деловая игра   «Развитие творческих способностей педагогов по технологии ТРИЗ»</dc:title>
  <dc:creator>Юрий</dc:creator>
  <cp:lastModifiedBy>Женя</cp:lastModifiedBy>
  <cp:revision>23</cp:revision>
  <dcterms:created xsi:type="dcterms:W3CDTF">2012-11-26T13:22:03Z</dcterms:created>
  <dcterms:modified xsi:type="dcterms:W3CDTF">2012-12-21T16:56:38Z</dcterms:modified>
</cp:coreProperties>
</file>