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79" r:id="rId4"/>
    <p:sldId id="268" r:id="rId5"/>
    <p:sldId id="269" r:id="rId6"/>
    <p:sldId id="270" r:id="rId7"/>
    <p:sldId id="271" r:id="rId8"/>
    <p:sldId id="278" r:id="rId9"/>
    <p:sldId id="272" r:id="rId10"/>
    <p:sldId id="266" r:id="rId11"/>
    <p:sldId id="267" r:id="rId12"/>
    <p:sldId id="260" r:id="rId13"/>
    <p:sldId id="282" r:id="rId14"/>
    <p:sldId id="258" r:id="rId15"/>
    <p:sldId id="283" r:id="rId16"/>
    <p:sldId id="262" r:id="rId17"/>
    <p:sldId id="284" r:id="rId18"/>
    <p:sldId id="257" r:id="rId19"/>
    <p:sldId id="285" r:id="rId20"/>
    <p:sldId id="286" r:id="rId21"/>
    <p:sldId id="261" r:id="rId22"/>
    <p:sldId id="265" r:id="rId23"/>
  </p:sldIdLst>
  <p:sldSz cx="9144000" cy="6858000" type="screen4x3"/>
  <p:notesSz cx="6832600" cy="99631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5764-0171-45D4-9EA2-FB6D30C02179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E44E-AB12-4C0B-9672-138EF3C9B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5764-0171-45D4-9EA2-FB6D30C02179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E44E-AB12-4C0B-9672-138EF3C9B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5764-0171-45D4-9EA2-FB6D30C02179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E44E-AB12-4C0B-9672-138EF3C9B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5764-0171-45D4-9EA2-FB6D30C02179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E44E-AB12-4C0B-9672-138EF3C9B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5764-0171-45D4-9EA2-FB6D30C02179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E44E-AB12-4C0B-9672-138EF3C9B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5764-0171-45D4-9EA2-FB6D30C02179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E44E-AB12-4C0B-9672-138EF3C9B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5764-0171-45D4-9EA2-FB6D30C02179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E44E-AB12-4C0B-9672-138EF3C9B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5764-0171-45D4-9EA2-FB6D30C02179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E44E-AB12-4C0B-9672-138EF3C9B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5764-0171-45D4-9EA2-FB6D30C02179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E44E-AB12-4C0B-9672-138EF3C9B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5764-0171-45D4-9EA2-FB6D30C02179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E44E-AB12-4C0B-9672-138EF3C9B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C5764-0171-45D4-9EA2-FB6D30C02179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E44E-AB12-4C0B-9672-138EF3C9B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C5764-0171-45D4-9EA2-FB6D30C02179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5E44E-AB12-4C0B-9672-138EF3C9B2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85992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Дизайн интерьера </a:t>
            </a:r>
            <a:b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</a:b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в японском стиле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500042"/>
            <a:ext cx="7215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Муниципальное автономное общеобразовательное учреждение </a:t>
            </a:r>
          </a:p>
          <a:p>
            <a:r>
              <a:rPr lang="ru-RU" dirty="0" smtClean="0"/>
              <a:t>                 «Средняя общеобразовательная школа №7»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3108" y="1285860"/>
            <a:ext cx="4800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Экзаменационный проект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 мировой художественной культуре на тему: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29190" y="4643446"/>
            <a:ext cx="42148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Выполнил: Ермолаева Алёна.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ученица 9</a:t>
            </a:r>
            <a:r>
              <a:rPr lang="en-US" dirty="0" smtClean="0"/>
              <a:t>”</a:t>
            </a:r>
            <a:r>
              <a:rPr lang="ru-RU" dirty="0" smtClean="0"/>
              <a:t>В</a:t>
            </a:r>
            <a:r>
              <a:rPr lang="en-US" dirty="0" smtClean="0"/>
              <a:t>”</a:t>
            </a:r>
            <a:r>
              <a:rPr lang="ru-RU" dirty="0" smtClean="0"/>
              <a:t> класса МАОУ «СОШ №7»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Руководитель: </a:t>
            </a:r>
            <a:r>
              <a:rPr lang="ru-RU" dirty="0" smtClean="0"/>
              <a:t>Крушина М.Ю.</a:t>
            </a:r>
          </a:p>
          <a:p>
            <a:pPr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учитель МХК МАОУ « СОШ №7»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86116" y="6357958"/>
            <a:ext cx="209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Южноуральск-2012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Общий вид дома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1000107"/>
          <a:ext cx="7500990" cy="5572165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750495"/>
                <a:gridCol w="3750495"/>
              </a:tblGrid>
              <a:tr h="1768941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Кухня 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Спальня</a:t>
                      </a:r>
                    </a:p>
                    <a:p>
                      <a:pPr algn="ctr"/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1592047">
                <a:tc rowSpan="2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Прихожая 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0831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Гостиная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140286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Ванная комната</a:t>
                      </a:r>
                      <a:endParaRPr lang="ru-RU" sz="3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Общий вид дома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7" descr="C:\Documents and Settings\Александр\Мои документы\Файлы Mail.Ru Агента\krushin.66.69@mail.ru\mr.alenochka@mail.ru\IMG_20120516_2252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023522"/>
            <a:ext cx="7398333" cy="554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Гостиная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5" descr="C:\Documents and Settings\Александр\Мои документы\Файлы Mail.Ru Агента\krushin.66.69@mail.ru\mr.alenochka@mail.ru\IMG_20120516_2251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5" y="928670"/>
            <a:ext cx="7453365" cy="5590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user\Рабочий стол\Новая папка\P170512_09.41_[02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19" y="285728"/>
            <a:ext cx="4607751" cy="6143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 descr="C:\Documents and Settings\user\Рабочий стол\Новая папка\P170512_09.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785794"/>
            <a:ext cx="3804074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Спальня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8" descr="C:\Documents and Settings\Александр\Мои документы\Файлы Mail.Ru Агента\krushin.66.69@mail.ru\mr.alenochka@mail.ru\IMG_20120516_2251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928670"/>
            <a:ext cx="7429552" cy="5572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user\Рабочий стол\Новая папка\P170512_09.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428604"/>
            <a:ext cx="4554172" cy="6072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Documents and Settings\user\Рабочий стол\Новая папка\P170512_09.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928670"/>
            <a:ext cx="3804074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Прихожая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3" descr="C:\Documents and Settings\Александр\Мои документы\Файлы Mail.Ru Агента\krushin.66.69@mail.ru\mr.alenochka@mail.ru\IMG_20120516_2251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20000" contrast="30000"/>
          </a:blip>
          <a:srcRect/>
          <a:stretch>
            <a:fillRect/>
          </a:stretch>
        </p:blipFill>
        <p:spPr bwMode="auto">
          <a:xfrm>
            <a:off x="881037" y="928669"/>
            <a:ext cx="7477177" cy="5607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 descr="C:\Documents and Settings\user\Рабочий стол\Новая папка\P170512_09.39_[0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488" y="2071678"/>
            <a:ext cx="603461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 descr="C:\Documents and Settings\user\Рабочий стол\Новая папка\P170512_09.39.jpg"/>
          <p:cNvPicPr>
            <a:picLocks noChangeAspect="1" noChangeArrowheads="1"/>
          </p:cNvPicPr>
          <p:nvPr/>
        </p:nvPicPr>
        <p:blipFill>
          <a:blip r:embed="rId3" cstate="screen">
            <a:lum bright="10000" contrast="-10000"/>
          </a:blip>
          <a:srcRect/>
          <a:stretch>
            <a:fillRect/>
          </a:stretch>
        </p:blipFill>
        <p:spPr bwMode="auto">
          <a:xfrm>
            <a:off x="214282" y="214290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Кухня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" name="Picture 2" descr="C:\Documents and Settings\Александр\Мои документы\Файлы Mail.Ru Агента\krushin.66.69@mail.ru\mr.alenochka@mail.ru\IMG_20120516_2251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20000" contrast="20000"/>
          </a:blip>
          <a:srcRect/>
          <a:stretch>
            <a:fillRect/>
          </a:stretch>
        </p:blipFill>
        <p:spPr bwMode="auto">
          <a:xfrm>
            <a:off x="857224" y="1000107"/>
            <a:ext cx="7429552" cy="5572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C:\Documents and Settings\user\Рабочий стол\Новая папка\P170512_08.53_[0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flipV="1">
            <a:off x="928662" y="642918"/>
            <a:ext cx="7334301" cy="5500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631844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Цель проекта: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1"/>
            <a:ext cx="8229600" cy="128588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Изготовление макета дизайна интерьера в японском стиле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2643182"/>
            <a:ext cx="8229600" cy="5000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Задачи проекта: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42910" y="3429000"/>
            <a:ext cx="8229600" cy="3214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Познакомиться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 особенностями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японского стиля в интерьере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800" dirty="0" smtClean="0"/>
              <a:t>2. Определить тип макета, цветовую гамму,  отобрать элементы интерьера для макетирования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Выполнить макет дома в японском стиле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user\Рабочий стол\Новая папка\P170512_09.45_[03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82769" y="1285860"/>
            <a:ext cx="3983835" cy="53117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C:\Documents and Settings\user\Рабочий стол\Новая папка\P170512_09.45_[02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214290"/>
            <a:ext cx="5500726" cy="4125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Ванная комната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4" descr="C:\Documents and Settings\Александр\Мои документы\Файлы Mail.Ru Агента\krushin.66.69@mail.ru\mr.alenochka@mail.ru\IMG_20120516_2251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bright="20000" contrast="20000"/>
          </a:blip>
          <a:srcRect/>
          <a:stretch>
            <a:fillRect/>
          </a:stretch>
        </p:blipFill>
        <p:spPr bwMode="auto">
          <a:xfrm>
            <a:off x="1000100" y="1000108"/>
            <a:ext cx="7239050" cy="542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180975" indent="266700">
              <a:buNone/>
              <a:tabLst>
                <a:tab pos="7715250" algn="l"/>
              </a:tabLst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Работая над проектом, я выяснила особенности японского стиля в интерьере, усовершенствовала технику работы с различными материалами, выполнила проект по намеченному плану.</a:t>
            </a:r>
          </a:p>
          <a:p>
            <a:pPr marL="180975" indent="266700">
              <a:buNone/>
              <a:tabLst>
                <a:tab pos="7715250" algn="l"/>
              </a:tabLst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 считаю, что знание основ дизайна, умение проектировать дает возможность человеку более грамотно обустраивать свое жилище, делать его уютнее и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эстетичнее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Заключение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3214710" cy="6000792"/>
          </a:xfrm>
        </p:spPr>
        <p:txBody>
          <a:bodyPr>
            <a:normAutofit fontScale="85000" lnSpcReduction="20000"/>
          </a:bodyPr>
          <a:lstStyle/>
          <a:p>
            <a:pPr marL="0" indent="354013">
              <a:buNone/>
            </a:pPr>
            <a:r>
              <a:rPr lang="ru-RU" dirty="0" smtClean="0"/>
              <a:t>Загадочная и манящая Страна восходящего солнца… Ее неотразимый стиль, покоривший тысячи людей во всем мире. Пространство, полное простора и воздуха. Таинственная игра света и тени. Любовь к цветам и деревьям. Необычные цветовые сочетания…</a:t>
            </a:r>
            <a:endParaRPr lang="ru-RU" dirty="0"/>
          </a:p>
        </p:txBody>
      </p:sp>
      <p:pic>
        <p:nvPicPr>
          <p:cNvPr id="1026" name="Picture 2" descr="C:\Documents and Settings\Александр\Рабочий стол\japanese-styl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642918"/>
            <a:ext cx="5392150" cy="36433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868" y="4500571"/>
            <a:ext cx="528641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dirty="0" smtClean="0"/>
              <a:t>Особая философия стиля жизни и отношения к миру.. Каждый, кто влюблен в Японию,  находит в ней то, что глубоко спрятано в его душе</a:t>
            </a:r>
            <a:endParaRPr lang="ru-RU" sz="27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Актуальность проекта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</p:spPr>
        <p:txBody>
          <a:bodyPr>
            <a:normAutofit fontScale="85000" lnSpcReduction="10000"/>
          </a:bodyPr>
          <a:lstStyle/>
          <a:p>
            <a:pPr marL="0" indent="530225">
              <a:buNone/>
            </a:pPr>
            <a:r>
              <a:rPr lang="ru-RU" dirty="0" smtClean="0"/>
              <a:t>В последние годы в нашу жизнь бурными темпами стали вливаться восточные мотивы. Ни для кого уже не кажется удивительным многообразие японских, китайских, индийских, корейских и турецких ресторанчиков и </a:t>
            </a:r>
            <a:r>
              <a:rPr lang="ru-RU" dirty="0" err="1" smtClean="0"/>
              <a:t>кафешек</a:t>
            </a:r>
            <a:r>
              <a:rPr lang="ru-RU" dirty="0" smtClean="0"/>
              <a:t>. Так и японские суши-бары стали в последнее время особенно популярны. Такой незнакомый и необычный для российского взгляда японский стиль манит и завораживает своей утонченной </a:t>
            </a:r>
            <a:r>
              <a:rPr lang="ru-RU" dirty="0" err="1" smtClean="0"/>
              <a:t>минималистичностью</a:t>
            </a:r>
            <a:r>
              <a:rPr lang="ru-RU" dirty="0" smtClean="0"/>
              <a:t> и даже некоторым аскетизмом. Японский дизайн ресторанов и баров проявляется и в одежде персонала, и в особой чайной церемонии, и, конечно, в интерьере. 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 fontScale="85000" lnSpcReduction="20000"/>
          </a:bodyPr>
          <a:lstStyle/>
          <a:p>
            <a:pPr marL="0" indent="530225" algn="just">
              <a:buNone/>
            </a:pPr>
            <a:r>
              <a:rPr lang="ru-RU" dirty="0" smtClean="0"/>
              <a:t>В последние годы японский интерьер стал очень популярен и в квартирах. И это вполне обоснованно! Ведь он охарактеризуется очень высокой функциональностью и внешней эстетикой, здесь нет лишних и бессмысленных деталей, каждая мелочь наделена особым назначением. </a:t>
            </a:r>
          </a:p>
          <a:p>
            <a:pPr marL="0" indent="530225" algn="just">
              <a:buNone/>
            </a:pPr>
            <a:r>
              <a:rPr lang="ru-RU" dirty="0" smtClean="0"/>
              <a:t>Традиционный интерьер японского дома – это большое свободное пространство, на котором размещаются и функциональная кухня, и уютная зона для приема гостей, и место для работы. Как известно, японский дизайн проникнут глубокой философией, основанной на единстве человека и природы. Именно поэтому японцы широко используют различные ширмы и перегородки, которые можно легко передвинуть и изменить тем самым интерьер, </a:t>
            </a:r>
            <a:r>
              <a:rPr lang="ru-RU" b="1" dirty="0" smtClean="0"/>
              <a:t>японский стиль</a:t>
            </a:r>
            <a:r>
              <a:rPr lang="ru-RU" dirty="0" smtClean="0"/>
              <a:t>, таким образом, может изменяться и развиваться, как и все в природе.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Особенности японского стиля в интерьерном дизайне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757478" cy="4525963"/>
          </a:xfrm>
        </p:spPr>
        <p:txBody>
          <a:bodyPr>
            <a:normAutofit fontScale="77500" lnSpcReduction="20000"/>
          </a:bodyPr>
          <a:lstStyle/>
          <a:p>
            <a:pPr marL="0" indent="530225">
              <a:buNone/>
            </a:pPr>
            <a:r>
              <a:rPr lang="ru-RU" dirty="0" smtClean="0"/>
              <a:t>Именно легкие перегородки делают японский интерьер таким функциональным, ведь можно просто ее передвинуть и расширить пространство или, наоборот, уединиться в уютном уголке.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1500174"/>
            <a:ext cx="5143496" cy="488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57884" y="214290"/>
            <a:ext cx="3043230" cy="6286544"/>
          </a:xfrm>
        </p:spPr>
        <p:txBody>
          <a:bodyPr>
            <a:noAutofit/>
          </a:bodyPr>
          <a:lstStyle/>
          <a:p>
            <a:pPr marL="0" indent="442913">
              <a:buNone/>
            </a:pPr>
            <a:r>
              <a:rPr lang="ru-RU" sz="2200" dirty="0" smtClean="0"/>
              <a:t>Пространство здесь очень четко разделяется, атмосфера наполнена легкостью и умиротворенностью. Именно поэтому японский стиль – это, в первую очередь, легкие, светлые, приглушенные оттенки и натуральные материалы. Часто используется дерево, рисовая бумага, соломка, льняные и шелковые ткани.</a:t>
            </a:r>
            <a:endParaRPr lang="ru-RU" sz="2200" dirty="0"/>
          </a:p>
        </p:txBody>
      </p:sp>
      <p:pic>
        <p:nvPicPr>
          <p:cNvPr id="4" name="Picture 3" descr="C:\Documents and Settings\Александр\Рабочий стол\japanese-sty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5242551" cy="46434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857760"/>
            <a:ext cx="8572560" cy="1571636"/>
          </a:xfrm>
        </p:spPr>
        <p:txBody>
          <a:bodyPr>
            <a:noAutofit/>
          </a:bodyPr>
          <a:lstStyle/>
          <a:p>
            <a:pPr marL="0" indent="354013" algn="just">
              <a:buNone/>
            </a:pPr>
            <a:r>
              <a:rPr lang="ru-RU" sz="2200" dirty="0" smtClean="0"/>
              <a:t>Чтобы не перегружать пространство, японский интерьер   практически исключает мебель, остается только самое необходимое: низкие простые диванчики, столы из темного дерева и невысокие скамейки. При этом материалы используются приглушенных пастельных цветов, гладкие и невыразительные. </a:t>
            </a:r>
            <a:endParaRPr lang="ru-RU" sz="2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28"/>
            <a:ext cx="6072230" cy="440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 цветовых решениях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714488"/>
            <a:ext cx="5905541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071546"/>
            <a:ext cx="2428892" cy="5500726"/>
          </a:xfrm>
        </p:spPr>
        <p:txBody>
          <a:bodyPr>
            <a:normAutofit fontScale="70000" lnSpcReduction="20000"/>
          </a:bodyPr>
          <a:lstStyle/>
          <a:p>
            <a:pPr marL="0" indent="442913">
              <a:buNone/>
            </a:pPr>
            <a:r>
              <a:rPr lang="ru-RU" dirty="0" smtClean="0"/>
              <a:t>Из тканей явно лидируют хлопок и шелк. Для ярких акцентов чаще всего выбирается красный цвет. Здесь характерны своеобразные восточные узоры на тканях (иероглифы, цветы, листья и т.д.), а сами ткани используются для изготовления матерчатых ширм, занавесок, ковров, циновок.</a:t>
            </a:r>
          </a:p>
          <a:p>
            <a:pPr marL="0" indent="442913">
              <a:buNone/>
            </a:pP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359</Words>
  <Application>Microsoft Office PowerPoint</Application>
  <PresentationFormat>Экран (4:3)</PresentationFormat>
  <Paragraphs>44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Дизайн интерьера  в японском стиле</vt:lpstr>
      <vt:lpstr>Цель проекта:</vt:lpstr>
      <vt:lpstr>Слайд 3</vt:lpstr>
      <vt:lpstr>Актуальность проекта</vt:lpstr>
      <vt:lpstr>Слайд 5</vt:lpstr>
      <vt:lpstr>Особенности японского стиля в интерьерном дизайне</vt:lpstr>
      <vt:lpstr>Слайд 7</vt:lpstr>
      <vt:lpstr>Слайд 8</vt:lpstr>
      <vt:lpstr>О цветовых решениях</vt:lpstr>
      <vt:lpstr>Общий вид дома</vt:lpstr>
      <vt:lpstr>Общий вид дома</vt:lpstr>
      <vt:lpstr>Гостиная </vt:lpstr>
      <vt:lpstr>Слайд 13</vt:lpstr>
      <vt:lpstr>Спальня </vt:lpstr>
      <vt:lpstr>Слайд 15</vt:lpstr>
      <vt:lpstr>Прихожая </vt:lpstr>
      <vt:lpstr>Слайд 17</vt:lpstr>
      <vt:lpstr>Кухня </vt:lpstr>
      <vt:lpstr>Слайд 19</vt:lpstr>
      <vt:lpstr>Слайд 20</vt:lpstr>
      <vt:lpstr>Ванная комната</vt:lpstr>
      <vt:lpstr>Заключение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44</cp:revision>
  <dcterms:created xsi:type="dcterms:W3CDTF">2012-05-16T17:25:24Z</dcterms:created>
  <dcterms:modified xsi:type="dcterms:W3CDTF">2012-12-10T15:07:27Z</dcterms:modified>
</cp:coreProperties>
</file>