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59" r:id="rId5"/>
    <p:sldId id="258" r:id="rId6"/>
    <p:sldId id="260" r:id="rId7"/>
    <p:sldId id="264" r:id="rId8"/>
    <p:sldId id="261" r:id="rId9"/>
    <p:sldId id="262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DBE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1F95A-748E-4417-AE3D-0CB8B5371E9E}" type="datetimeFigureOut">
              <a:rPr lang="ru-RU" smtClean="0"/>
              <a:pPr/>
              <a:t>19.01.2004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5BEAA-0997-4348-A2FC-4350431350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1F95A-748E-4417-AE3D-0CB8B5371E9E}" type="datetimeFigureOut">
              <a:rPr lang="ru-RU" smtClean="0"/>
              <a:pPr/>
              <a:t>19.01.2004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5BEAA-0997-4348-A2FC-4350431350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1F95A-748E-4417-AE3D-0CB8B5371E9E}" type="datetimeFigureOut">
              <a:rPr lang="ru-RU" smtClean="0"/>
              <a:pPr/>
              <a:t>19.01.2004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5BEAA-0997-4348-A2FC-4350431350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1F95A-748E-4417-AE3D-0CB8B5371E9E}" type="datetimeFigureOut">
              <a:rPr lang="ru-RU" smtClean="0"/>
              <a:pPr/>
              <a:t>19.01.2004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5BEAA-0997-4348-A2FC-4350431350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1F95A-748E-4417-AE3D-0CB8B5371E9E}" type="datetimeFigureOut">
              <a:rPr lang="ru-RU" smtClean="0"/>
              <a:pPr/>
              <a:t>19.01.2004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5BEAA-0997-4348-A2FC-4350431350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1F95A-748E-4417-AE3D-0CB8B5371E9E}" type="datetimeFigureOut">
              <a:rPr lang="ru-RU" smtClean="0"/>
              <a:pPr/>
              <a:t>19.01.2004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5BEAA-0997-4348-A2FC-4350431350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1F95A-748E-4417-AE3D-0CB8B5371E9E}" type="datetimeFigureOut">
              <a:rPr lang="ru-RU" smtClean="0"/>
              <a:pPr/>
              <a:t>19.01.2004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5BEAA-0997-4348-A2FC-4350431350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1F95A-748E-4417-AE3D-0CB8B5371E9E}" type="datetimeFigureOut">
              <a:rPr lang="ru-RU" smtClean="0"/>
              <a:pPr/>
              <a:t>19.01.2004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5BEAA-0997-4348-A2FC-4350431350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1F95A-748E-4417-AE3D-0CB8B5371E9E}" type="datetimeFigureOut">
              <a:rPr lang="ru-RU" smtClean="0"/>
              <a:pPr/>
              <a:t>19.01.2004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5BEAA-0997-4348-A2FC-4350431350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1F95A-748E-4417-AE3D-0CB8B5371E9E}" type="datetimeFigureOut">
              <a:rPr lang="ru-RU" smtClean="0"/>
              <a:pPr/>
              <a:t>19.01.2004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5BEAA-0997-4348-A2FC-4350431350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1F95A-748E-4417-AE3D-0CB8B5371E9E}" type="datetimeFigureOut">
              <a:rPr lang="ru-RU" smtClean="0"/>
              <a:pPr/>
              <a:t>19.01.2004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5BEAA-0997-4348-A2FC-4350431350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51F95A-748E-4417-AE3D-0CB8B5371E9E}" type="datetimeFigureOut">
              <a:rPr lang="ru-RU" smtClean="0"/>
              <a:pPr/>
              <a:t>19.01.2004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5BEAA-0997-4348-A2FC-4350431350B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enagold.ru/fon/clipart/e/egik/egiky07.png-&#1105;&#1078;&#1080;&#1082;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askrashkirus.ru/risunok-yablochko.html-&#1079;&#1077;&#1083;&#1105;&#1085;&#1086;&#1077;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5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5.jpe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1.jpeg"/><Relationship Id="rId7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5.jpe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3.png"/><Relationship Id="rId7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l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NF79BBF388BC6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23728" y="3140968"/>
            <a:ext cx="2727807" cy="289419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880714" y="1412776"/>
            <a:ext cx="5296129" cy="169277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Игра-тренажёр</a:t>
            </a:r>
          </a:p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«Помоги ёжику»</a:t>
            </a:r>
          </a:p>
          <a:p>
            <a:pPr algn="ctr"/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(состав числа 10)</a:t>
            </a:r>
          </a:p>
        </p:txBody>
      </p:sp>
      <p:sp>
        <p:nvSpPr>
          <p:cNvPr id="7" name="Вертикальный свиток 6"/>
          <p:cNvSpPr/>
          <p:nvPr/>
        </p:nvSpPr>
        <p:spPr>
          <a:xfrm>
            <a:off x="5868144" y="3717032"/>
            <a:ext cx="2952328" cy="2520280"/>
          </a:xfrm>
          <a:prstGeom prst="verticalScroll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516216" y="4149080"/>
            <a:ext cx="17281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Презентацию подготовила учитель начальных классов МКОУ «</a:t>
            </a:r>
            <a:r>
              <a:rPr lang="ru-RU" sz="1400" dirty="0" err="1" smtClean="0"/>
              <a:t>Аламбайская</a:t>
            </a:r>
            <a:r>
              <a:rPr lang="ru-RU" sz="1400" dirty="0" smtClean="0"/>
              <a:t> СОШ»</a:t>
            </a:r>
          </a:p>
          <a:p>
            <a:r>
              <a:rPr lang="ru-RU" sz="1400" dirty="0" smtClean="0"/>
              <a:t> </a:t>
            </a:r>
            <a:r>
              <a:rPr lang="ru-RU" sz="1400" dirty="0" err="1" smtClean="0"/>
              <a:t>Заринского</a:t>
            </a:r>
            <a:r>
              <a:rPr lang="ru-RU" sz="1400" dirty="0" smtClean="0"/>
              <a:t> района </a:t>
            </a:r>
            <a:r>
              <a:rPr lang="ru-RU" sz="1400" dirty="0" err="1" smtClean="0"/>
              <a:t>Перевалова</a:t>
            </a:r>
            <a:r>
              <a:rPr lang="ru-RU" sz="1400" dirty="0" smtClean="0"/>
              <a:t> Н.В.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yoh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34136" y="1600200"/>
            <a:ext cx="3275727" cy="4525963"/>
          </a:xfrm>
        </p:spPr>
      </p:pic>
      <p:pic>
        <p:nvPicPr>
          <p:cNvPr id="4" name="Рисунок 3" descr="l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yozh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55776" y="0"/>
            <a:ext cx="4963571" cy="6858000"/>
          </a:xfrm>
          <a:prstGeom prst="rect">
            <a:avLst/>
          </a:prstGeom>
        </p:spPr>
      </p:pic>
      <p:pic>
        <p:nvPicPr>
          <p:cNvPr id="7" name="Рисунок 6" descr="зелёное яблоко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11760" y="4581128"/>
            <a:ext cx="1158776" cy="1049030"/>
          </a:xfrm>
          <a:prstGeom prst="rect">
            <a:avLst/>
          </a:prstGeom>
        </p:spPr>
      </p:pic>
      <p:pic>
        <p:nvPicPr>
          <p:cNvPr id="8" name="Рисунок 7" descr="зелёное яблоко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76056" y="5517232"/>
            <a:ext cx="1158776" cy="1049030"/>
          </a:xfrm>
          <a:prstGeom prst="rect">
            <a:avLst/>
          </a:prstGeom>
        </p:spPr>
      </p:pic>
      <p:pic>
        <p:nvPicPr>
          <p:cNvPr id="9" name="Рисунок 8" descr="зелёное яблоко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87824" y="5445224"/>
            <a:ext cx="1158776" cy="1049030"/>
          </a:xfrm>
          <a:prstGeom prst="rect">
            <a:avLst/>
          </a:prstGeom>
        </p:spPr>
      </p:pic>
      <p:pic>
        <p:nvPicPr>
          <p:cNvPr id="10" name="Рисунок 9" descr="зелёное яблоко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20272" y="4365104"/>
            <a:ext cx="1158776" cy="1049030"/>
          </a:xfrm>
          <a:prstGeom prst="rect">
            <a:avLst/>
          </a:prstGeom>
        </p:spPr>
      </p:pic>
      <p:pic>
        <p:nvPicPr>
          <p:cNvPr id="11" name="Рисунок 10" descr="рисов яблоко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39752" y="5561856"/>
            <a:ext cx="982435" cy="1296144"/>
          </a:xfrm>
          <a:prstGeom prst="rect">
            <a:avLst/>
          </a:prstGeom>
        </p:spPr>
      </p:pic>
      <p:pic>
        <p:nvPicPr>
          <p:cNvPr id="12" name="Рисунок 11" descr="рисов яблоко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44208" y="5229200"/>
            <a:ext cx="982435" cy="1296144"/>
          </a:xfrm>
          <a:prstGeom prst="rect">
            <a:avLst/>
          </a:prstGeom>
        </p:spPr>
      </p:pic>
      <p:pic>
        <p:nvPicPr>
          <p:cNvPr id="13" name="Рисунок 12" descr="рисов яблоко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11960" y="5561856"/>
            <a:ext cx="982435" cy="1296144"/>
          </a:xfrm>
          <a:prstGeom prst="rect">
            <a:avLst/>
          </a:prstGeom>
        </p:spPr>
      </p:pic>
      <p:pic>
        <p:nvPicPr>
          <p:cNvPr id="14" name="Рисунок 13" descr="рисов яблоко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08304" y="4725144"/>
            <a:ext cx="982435" cy="1296144"/>
          </a:xfrm>
          <a:prstGeom prst="rect">
            <a:avLst/>
          </a:prstGeom>
        </p:spPr>
      </p:pic>
      <p:sp>
        <p:nvSpPr>
          <p:cNvPr id="15" name="Выноска-облако 14"/>
          <p:cNvSpPr/>
          <p:nvPr/>
        </p:nvSpPr>
        <p:spPr>
          <a:xfrm flipH="1">
            <a:off x="395536" y="548680"/>
            <a:ext cx="3888432" cy="1944216"/>
          </a:xfrm>
          <a:prstGeom prst="cloudCallout">
            <a:avLst>
              <a:gd name="adj1" fmla="val -58188"/>
              <a:gd name="adj2" fmla="val 84906"/>
            </a:avLst>
          </a:prstGeom>
          <a:solidFill>
            <a:srgbClr val="1DDBEF">
              <a:alpha val="37647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827584" y="908720"/>
            <a:ext cx="3240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Спасибо!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l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827584" y="3105835"/>
            <a:ext cx="79928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u="sng" dirty="0" smtClean="0">
                <a:hlinkClick r:id="rId3"/>
              </a:rPr>
              <a:t>http://www.lenagold.ru/fon/clipart/e/egik/egiky07.png-ёжик</a:t>
            </a:r>
            <a:r>
              <a:rPr lang="ru-RU" dirty="0" smtClean="0"/>
              <a:t> с яблоками</a:t>
            </a:r>
          </a:p>
          <a:p>
            <a:r>
              <a:rPr lang="ru-RU" u="sng" dirty="0" smtClean="0">
                <a:solidFill>
                  <a:srgbClr val="0070C0"/>
                </a:solidFill>
                <a:hlinkClick r:id="rId4"/>
              </a:rPr>
              <a:t>http://raskrashkirus.ru/risunok-yablochko.html-</a:t>
            </a:r>
            <a:r>
              <a:rPr lang="ru-RU" dirty="0" smtClean="0">
                <a:solidFill>
                  <a:srgbClr val="0070C0"/>
                </a:solidFill>
                <a:hlinkClick r:id="rId4"/>
              </a:rPr>
              <a:t>зелёное</a:t>
            </a:r>
            <a:r>
              <a:rPr lang="ru-RU" dirty="0" smtClean="0">
                <a:solidFill>
                  <a:srgbClr val="0070C0"/>
                </a:solidFill>
              </a:rPr>
              <a:t> яблоко</a:t>
            </a:r>
          </a:p>
          <a:p>
            <a:r>
              <a:rPr lang="ru-RU" dirty="0" smtClean="0"/>
              <a:t>http://img.galya.ru/galya.ru/Pictures2/catalog_diary/2012/02/09/t4_3032892.jpg-</a:t>
            </a:r>
            <a:endParaRPr lang="ru-RU" dirty="0" smtClean="0">
              <a:solidFill>
                <a:srgbClr val="0070C0"/>
              </a:solidFill>
            </a:endParaRPr>
          </a:p>
          <a:p>
            <a:pPr lvl="0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99592" y="2708921"/>
            <a:ext cx="70567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solidFill>
                  <a:srgbClr val="0070C0"/>
                </a:solidFill>
              </a:rPr>
              <a:t>http://www.seb.tj/_ph/1/2/54779300.jpg</a:t>
            </a:r>
            <a:endParaRPr lang="ru-RU" u="sng" dirty="0">
              <a:solidFill>
                <a:srgbClr val="0070C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60032" y="2708920"/>
            <a:ext cx="27687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- красное яблоко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71600" y="4005064"/>
            <a:ext cx="18535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  <a:hlinkClick r:id="rId3"/>
              </a:rPr>
              <a:t>ёжик</a:t>
            </a:r>
            <a:r>
              <a:rPr lang="ru-RU" dirty="0" smtClean="0">
                <a:solidFill>
                  <a:srgbClr val="0070C0"/>
                </a:solidFill>
              </a:rPr>
              <a:t> с яблоками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smtClean="0">
                <a:solidFill>
                  <a:srgbClr val="0070C0"/>
                </a:solidFill>
              </a:rPr>
              <a:t>Фон -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347864" y="1844824"/>
            <a:ext cx="22322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 smtClean="0"/>
              <a:t>Источники</a:t>
            </a:r>
            <a:endParaRPr lang="ru-RU" sz="24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l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Содержимое 4" descr="6.pn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 rot="1930944">
            <a:off x="230752" y="3698574"/>
            <a:ext cx="2520280" cy="3352972"/>
          </a:xfrm>
        </p:spPr>
      </p:pic>
      <p:sp>
        <p:nvSpPr>
          <p:cNvPr id="7" name="Прямоугольник 6"/>
          <p:cNvSpPr/>
          <p:nvPr/>
        </p:nvSpPr>
        <p:spPr>
          <a:xfrm>
            <a:off x="3059832" y="0"/>
            <a:ext cx="915933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8</a:t>
            </a:r>
            <a:endParaRPr lang="ru-RU" sz="9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8" name="Рисунок 7" descr="зелёное яблоко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96136" y="1556792"/>
            <a:ext cx="1590824" cy="1323566"/>
          </a:xfrm>
          <a:prstGeom prst="rect">
            <a:avLst/>
          </a:prstGeom>
        </p:spPr>
      </p:pic>
      <p:pic>
        <p:nvPicPr>
          <p:cNvPr id="9" name="Рисунок 8" descr="рисов яблоко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0" y="620687"/>
            <a:ext cx="1164159" cy="131990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860032" y="908720"/>
            <a:ext cx="5760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5</a:t>
            </a:r>
            <a:endParaRPr lang="ru-RU" sz="5400" dirty="0"/>
          </a:p>
        </p:txBody>
      </p:sp>
      <p:sp>
        <p:nvSpPr>
          <p:cNvPr id="11" name="TextBox 10"/>
          <p:cNvSpPr txBox="1"/>
          <p:nvPr/>
        </p:nvSpPr>
        <p:spPr>
          <a:xfrm>
            <a:off x="6444208" y="1916832"/>
            <a:ext cx="5760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3</a:t>
            </a:r>
          </a:p>
        </p:txBody>
      </p:sp>
      <p:pic>
        <p:nvPicPr>
          <p:cNvPr id="12" name="Рисунок 11" descr="зелёное яблоко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39952" y="2636912"/>
            <a:ext cx="1071536" cy="1107542"/>
          </a:xfrm>
          <a:prstGeom prst="rect">
            <a:avLst/>
          </a:prstGeom>
        </p:spPr>
      </p:pic>
      <p:pic>
        <p:nvPicPr>
          <p:cNvPr id="13" name="Рисунок 12" descr="рисов яблоко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33465" y="764705"/>
            <a:ext cx="1183014" cy="86409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812360" y="764704"/>
            <a:ext cx="5357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2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499992" y="2780928"/>
            <a:ext cx="5357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4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959 0.02106 C -0.19913 0.27291 -0.43732 0.52546 -0.54531 0.63958 C -0.65329 0.75347 -0.59791 0.6949 -0.60868 0.70532 " pathEditMode="fixed" rAng="0" ptsTypes="aaA">
                                      <p:cBhvr>
                                        <p:cTn id="2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7" y="36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l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Содержимое 4" descr="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930944">
            <a:off x="478996" y="3694774"/>
            <a:ext cx="2520280" cy="3352972"/>
          </a:xfrm>
          <a:prstGeom prst="rect">
            <a:avLst/>
          </a:prstGeom>
        </p:spPr>
      </p:pic>
      <p:pic>
        <p:nvPicPr>
          <p:cNvPr id="6" name="Рисунок 5" descr="рисов яблоко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36296" y="1988840"/>
            <a:ext cx="910427" cy="1201143"/>
          </a:xfrm>
          <a:prstGeom prst="rect">
            <a:avLst/>
          </a:prstGeom>
        </p:spPr>
      </p:pic>
      <p:pic>
        <p:nvPicPr>
          <p:cNvPr id="7" name="Рисунок 6" descr="рисов яблоко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96136" y="692696"/>
            <a:ext cx="982435" cy="1296144"/>
          </a:xfrm>
          <a:prstGeom prst="rect">
            <a:avLst/>
          </a:prstGeom>
        </p:spPr>
      </p:pic>
      <p:pic>
        <p:nvPicPr>
          <p:cNvPr id="8" name="Рисунок 7" descr="рисов яблоко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8184" y="3212976"/>
            <a:ext cx="982435" cy="1296144"/>
          </a:xfrm>
          <a:prstGeom prst="rect">
            <a:avLst/>
          </a:prstGeom>
        </p:spPr>
      </p:pic>
      <p:pic>
        <p:nvPicPr>
          <p:cNvPr id="9" name="Рисунок 8" descr="зелёное яблоко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27984" y="1988840"/>
            <a:ext cx="1158776" cy="104903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067944" y="0"/>
            <a:ext cx="8082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</a:t>
            </a:r>
            <a:endParaRPr lang="ru-RU" sz="9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12160" y="980728"/>
            <a:ext cx="5357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6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860032" y="2204864"/>
            <a:ext cx="5357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7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380312" y="2204864"/>
            <a:ext cx="432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5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444208" y="3501008"/>
            <a:ext cx="457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8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7.03704E-6 C 0.09444 0.15717 0.18906 0.31458 0.15 0.38471 C 0.11093 0.45485 -0.16997 0.41527 -0.23386 0.42129 " pathEditMode="relative" ptsTypes="aaA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l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Содержимое 4" descr="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930944">
            <a:off x="478996" y="3694774"/>
            <a:ext cx="2520280" cy="3352972"/>
          </a:xfrm>
          <a:prstGeom prst="rect">
            <a:avLst/>
          </a:prstGeom>
        </p:spPr>
      </p:pic>
      <p:pic>
        <p:nvPicPr>
          <p:cNvPr id="6" name="Рисунок 5" descr="зелёное яблоко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76056" y="2636912"/>
            <a:ext cx="1590824" cy="1323566"/>
          </a:xfrm>
          <a:prstGeom prst="rect">
            <a:avLst/>
          </a:prstGeom>
        </p:spPr>
      </p:pic>
      <p:pic>
        <p:nvPicPr>
          <p:cNvPr id="7" name="Рисунок 6" descr="рисов яблоко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24328" y="1556792"/>
            <a:ext cx="1183014" cy="864095"/>
          </a:xfrm>
          <a:prstGeom prst="rect">
            <a:avLst/>
          </a:prstGeom>
        </p:spPr>
      </p:pic>
      <p:pic>
        <p:nvPicPr>
          <p:cNvPr id="8" name="Рисунок 7" descr="рисов яблоко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79912" y="1412776"/>
            <a:ext cx="1774523" cy="129614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427984" y="1628800"/>
            <a:ext cx="5357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724128" y="2924944"/>
            <a:ext cx="5357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5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812360" y="1628800"/>
            <a:ext cx="5357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4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588224" y="0"/>
            <a:ext cx="8082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6</a:t>
            </a:r>
            <a:endParaRPr lang="ru-RU" sz="9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50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25 0.06898 C 0.08472 0.22338 0.10712 0.37801 0.00451 0.46481 C -0.09809 0.55162 -0.45278 0.56713 -0.55365 0.58958 C -0.65451 0.61203 -0.62743 0.60601 -0.60035 0.60023 " pathEditMode="relative" ptsTypes="aaaA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l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Содержимое 4" descr="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930944">
            <a:off x="-201296" y="3554558"/>
            <a:ext cx="2520280" cy="3352972"/>
          </a:xfrm>
          <a:prstGeom prst="rect">
            <a:avLst/>
          </a:prstGeom>
        </p:spPr>
      </p:pic>
      <p:pic>
        <p:nvPicPr>
          <p:cNvPr id="6" name="Рисунок 5" descr="рисов яблоко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92280" y="1772816"/>
            <a:ext cx="1164159" cy="1319909"/>
          </a:xfrm>
          <a:prstGeom prst="rect">
            <a:avLst/>
          </a:prstGeom>
        </p:spPr>
      </p:pic>
      <p:pic>
        <p:nvPicPr>
          <p:cNvPr id="7" name="Рисунок 6" descr="зелёное яблоко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36096" y="692696"/>
            <a:ext cx="1590824" cy="1323566"/>
          </a:xfrm>
          <a:prstGeom prst="rect">
            <a:avLst/>
          </a:prstGeom>
        </p:spPr>
      </p:pic>
      <p:pic>
        <p:nvPicPr>
          <p:cNvPr id="8" name="Рисунок 7" descr="рисов яблоко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48064" y="2564904"/>
            <a:ext cx="1183014" cy="86409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084168" y="1052736"/>
            <a:ext cx="5357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524328" y="2060848"/>
            <a:ext cx="5357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508104" y="2564904"/>
            <a:ext cx="5357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4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843808" y="0"/>
            <a:ext cx="89576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9</a:t>
            </a:r>
            <a:endParaRPr lang="ru-RU" sz="9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038 0.06134 C -0.20677 0.24537 -0.44323 0.4294 -0.5566 0.51065 C -0.66997 0.5919 -0.63455 0.54282 -0.65018 0.54931 " pathEditMode="relative" rAng="0" ptsTypes="aaA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0" y="26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l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Содержимое 4" descr="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930944">
            <a:off x="478996" y="3694774"/>
            <a:ext cx="2520280" cy="335297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652120" y="0"/>
            <a:ext cx="8082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7</a:t>
            </a:r>
            <a:endParaRPr lang="ru-RU" sz="9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7" name="Рисунок 6" descr="рисов яблоко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80312" y="908720"/>
            <a:ext cx="1038998" cy="1224136"/>
          </a:xfrm>
          <a:prstGeom prst="rect">
            <a:avLst/>
          </a:prstGeom>
        </p:spPr>
      </p:pic>
      <p:pic>
        <p:nvPicPr>
          <p:cNvPr id="8" name="Рисунок 7" descr="рисов яблоко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24128" y="1988840"/>
            <a:ext cx="1023557" cy="747625"/>
          </a:xfrm>
          <a:prstGeom prst="rect">
            <a:avLst/>
          </a:prstGeom>
        </p:spPr>
      </p:pic>
      <p:pic>
        <p:nvPicPr>
          <p:cNvPr id="9" name="Рисунок 8" descr="зелёное яблоко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39952" y="1124744"/>
            <a:ext cx="1296144" cy="1198214"/>
          </a:xfrm>
          <a:prstGeom prst="rect">
            <a:avLst/>
          </a:prstGeom>
        </p:spPr>
      </p:pic>
      <p:pic>
        <p:nvPicPr>
          <p:cNvPr id="10" name="Рисунок 9" descr="зелёное яблоко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16216" y="2348880"/>
            <a:ext cx="1590824" cy="144016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716016" y="1484784"/>
            <a:ext cx="1440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740352" y="1268760"/>
            <a:ext cx="432048" cy="936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4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236296" y="2780928"/>
            <a:ext cx="720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3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012160" y="1988840"/>
            <a:ext cx="2880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2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306 0.09445 C 0.07014 0.18357 0.09723 0.27292 0.0125 0.32662 C -0.07222 0.38033 -0.3783 0.40024 -0.46493 0.41713 C -0.55156 0.43403 -0.52934 0.43079 -0.50694 0.42778 " pathEditMode="relative" rAng="0" ptsTypes="aaaA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0" y="17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l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Содержимое 4" descr="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930944">
            <a:off x="478996" y="3694774"/>
            <a:ext cx="2520280" cy="3352972"/>
          </a:xfrm>
          <a:prstGeom prst="rect">
            <a:avLst/>
          </a:prstGeom>
        </p:spPr>
      </p:pic>
      <p:pic>
        <p:nvPicPr>
          <p:cNvPr id="6" name="Рисунок 5" descr="зелёное яблоко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40152" y="2060847"/>
            <a:ext cx="1374800" cy="1244595"/>
          </a:xfrm>
          <a:prstGeom prst="rect">
            <a:avLst/>
          </a:prstGeom>
        </p:spPr>
      </p:pic>
      <p:pic>
        <p:nvPicPr>
          <p:cNvPr id="7" name="Рисунок 6" descr="зелёное яблоко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12160" y="548680"/>
            <a:ext cx="1158776" cy="1049030"/>
          </a:xfrm>
          <a:prstGeom prst="rect">
            <a:avLst/>
          </a:prstGeom>
        </p:spPr>
      </p:pic>
      <p:pic>
        <p:nvPicPr>
          <p:cNvPr id="8" name="Рисунок 7" descr="зелёное яблоко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58895" y="3140968"/>
            <a:ext cx="1352201" cy="1224136"/>
          </a:xfrm>
          <a:prstGeom prst="rect">
            <a:avLst/>
          </a:prstGeom>
        </p:spPr>
      </p:pic>
      <p:pic>
        <p:nvPicPr>
          <p:cNvPr id="9" name="Рисунок 8" descr="зелёное яблоко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40352" y="1412776"/>
            <a:ext cx="1014760" cy="126505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499992" y="0"/>
            <a:ext cx="8082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</a:t>
            </a:r>
            <a:endParaRPr lang="ru-RU" sz="9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44208" y="2348880"/>
            <a:ext cx="4057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9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444208" y="620688"/>
            <a:ext cx="457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8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812360" y="1700808"/>
            <a:ext cx="8867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10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12360" y="3356992"/>
            <a:ext cx="432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7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55 0.05996 C 0.16355 0.26065 0.31771 0.46158 0.24167 0.57593 C 0.16563 0.69028 -0.31892 0.71435 -0.44705 0.74583 C -0.57517 0.77685 -0.55139 0.77014 -0.5276 0.7632 " pathEditMode="relative" rAng="0" ptsTypes="aaaA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" y="35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6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491047" y="2425086"/>
            <a:ext cx="2161905" cy="2876191"/>
          </a:xfrm>
        </p:spPr>
      </p:pic>
      <p:pic>
        <p:nvPicPr>
          <p:cNvPr id="4" name="Рисунок 3" descr="l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Содержимое 4" descr="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930944">
            <a:off x="478996" y="3694774"/>
            <a:ext cx="2520280" cy="335297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499992" y="0"/>
            <a:ext cx="8082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5</a:t>
            </a:r>
            <a:endParaRPr lang="ru-RU" sz="9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8" name="Рисунок 7" descr="зелёное яблоко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1880" y="1916832"/>
            <a:ext cx="1244993" cy="1296144"/>
          </a:xfrm>
          <a:prstGeom prst="rect">
            <a:avLst/>
          </a:prstGeom>
        </p:spPr>
      </p:pic>
      <p:pic>
        <p:nvPicPr>
          <p:cNvPr id="9" name="Рисунок 8" descr="зелёное яблоко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48064" y="2420888"/>
            <a:ext cx="1183857" cy="1071736"/>
          </a:xfrm>
          <a:prstGeom prst="rect">
            <a:avLst/>
          </a:prstGeom>
        </p:spPr>
      </p:pic>
      <p:pic>
        <p:nvPicPr>
          <p:cNvPr id="10" name="Рисунок 9" descr="зелёное яблоко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76256" y="620688"/>
            <a:ext cx="1158776" cy="1049030"/>
          </a:xfrm>
          <a:prstGeom prst="rect">
            <a:avLst/>
          </a:prstGeom>
        </p:spPr>
      </p:pic>
      <p:pic>
        <p:nvPicPr>
          <p:cNvPr id="11" name="Рисунок 10" descr="рисов яблоко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64288" y="1988840"/>
            <a:ext cx="982435" cy="129614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308304" y="836712"/>
            <a:ext cx="5357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308304" y="2276872"/>
            <a:ext cx="5357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3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580112" y="2636912"/>
            <a:ext cx="5357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5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923928" y="2204864"/>
            <a:ext cx="5357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4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3.7037E-7 C 0.02864 0.11065 0.05746 0.2213 1.66667E-6 0.28588 C -0.05747 0.35046 -0.28768 0.37014 -0.34514 0.38704 " pathEditMode="relative" ptsTypes="aaA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l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Содержимое 4" descr="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930944">
            <a:off x="614957" y="3223451"/>
            <a:ext cx="2520280" cy="3863515"/>
          </a:xfrm>
          <a:prstGeom prst="rect">
            <a:avLst/>
          </a:prstGeom>
        </p:spPr>
      </p:pic>
      <p:pic>
        <p:nvPicPr>
          <p:cNvPr id="6" name="Рисунок 5" descr="зелёное яблоко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08304" y="2060848"/>
            <a:ext cx="1158776" cy="1049030"/>
          </a:xfrm>
          <a:prstGeom prst="rect">
            <a:avLst/>
          </a:prstGeom>
        </p:spPr>
      </p:pic>
      <p:pic>
        <p:nvPicPr>
          <p:cNvPr id="7" name="Рисунок 6" descr="зелёное яблоко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16016" y="836712"/>
            <a:ext cx="1158776" cy="1049030"/>
          </a:xfrm>
          <a:prstGeom prst="rect">
            <a:avLst/>
          </a:prstGeom>
        </p:spPr>
      </p:pic>
      <p:pic>
        <p:nvPicPr>
          <p:cNvPr id="8" name="Рисунок 7" descr="зелёное яблоко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12160" y="2780928"/>
            <a:ext cx="1158776" cy="1049030"/>
          </a:xfrm>
          <a:prstGeom prst="rect">
            <a:avLst/>
          </a:prstGeom>
        </p:spPr>
      </p:pic>
      <p:pic>
        <p:nvPicPr>
          <p:cNvPr id="9" name="Рисунок 8" descr="зелёное яблоко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23928" y="2708920"/>
            <a:ext cx="1158776" cy="104903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148064" y="1124744"/>
            <a:ext cx="2880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5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740352" y="2204864"/>
            <a:ext cx="5357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6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372200" y="2852936"/>
            <a:ext cx="5357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4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355976" y="2852936"/>
            <a:ext cx="5357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7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084168" y="260648"/>
            <a:ext cx="8082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</a:t>
            </a:r>
            <a:endParaRPr lang="ru-RU" sz="9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532 0.08125 C 0.08351 0.21019 0.12171 0.33935 0.02605 0.40602 C -0.06961 0.47269 -0.43628 0.46875 -0.52882 0.48125 " pathEditMode="relative" ptsTypes="aaA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5400" dirty="0" smtClean="0"/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93</Words>
  <Application>Microsoft Office PowerPoint</Application>
  <PresentationFormat>Экран (4:3)</PresentationFormat>
  <Paragraphs>52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Ьоррии и</dc:title>
  <dc:creator>Admin</dc:creator>
  <cp:lastModifiedBy>Admin</cp:lastModifiedBy>
  <cp:revision>21</cp:revision>
  <dcterms:created xsi:type="dcterms:W3CDTF">2004-01-11T21:40:36Z</dcterms:created>
  <dcterms:modified xsi:type="dcterms:W3CDTF">2004-01-19T00:20:19Z</dcterms:modified>
</cp:coreProperties>
</file>