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1" r:id="rId1"/>
  </p:sldMasterIdLst>
  <p:sldIdLst>
    <p:sldId id="278" r:id="rId2"/>
    <p:sldId id="266" r:id="rId3"/>
    <p:sldId id="259" r:id="rId4"/>
    <p:sldId id="280" r:id="rId5"/>
    <p:sldId id="261" r:id="rId6"/>
    <p:sldId id="281" r:id="rId7"/>
    <p:sldId id="265" r:id="rId8"/>
    <p:sldId id="257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9" autoAdjust="0"/>
    <p:restoredTop sz="94660"/>
  </p:normalViewPr>
  <p:slideViewPr>
    <p:cSldViewPr>
      <p:cViewPr varScale="1">
        <p:scale>
          <a:sx n="95" d="100"/>
          <a:sy n="95" d="100"/>
        </p:scale>
        <p:origin x="-45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2D883B2-7E83-459A-A3A3-BACED5C0472E}" type="doc">
      <dgm:prSet loTypeId="urn:microsoft.com/office/officeart/2005/8/layout/vList5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E86D500-F355-4082-A857-169C1AEDD3DA}">
      <dgm:prSet custT="1"/>
      <dgm:spPr/>
      <dgm:t>
        <a:bodyPr/>
        <a:lstStyle/>
        <a:p>
          <a:pPr rtl="0"/>
          <a:r>
            <a:rPr lang="ru-RU" sz="900" dirty="0" smtClean="0"/>
            <a:t>Худших везде большинство.</a:t>
          </a:r>
          <a:endParaRPr lang="ru-RU" sz="900" dirty="0"/>
        </a:p>
      </dgm:t>
    </dgm:pt>
    <dgm:pt modelId="{6E402C09-7A39-42D0-B1BF-F35D90ADFAFE}" type="parTrans" cxnId="{E27BAACD-A9BB-4CF3-984D-AB76708C016F}">
      <dgm:prSet/>
      <dgm:spPr/>
      <dgm:t>
        <a:bodyPr/>
        <a:lstStyle/>
        <a:p>
          <a:endParaRPr lang="ru-RU"/>
        </a:p>
      </dgm:t>
    </dgm:pt>
    <dgm:pt modelId="{4AF72710-9D7C-4670-8547-B9A71C26671A}" type="sibTrans" cxnId="{E27BAACD-A9BB-4CF3-984D-AB76708C016F}">
      <dgm:prSet/>
      <dgm:spPr/>
      <dgm:t>
        <a:bodyPr/>
        <a:lstStyle/>
        <a:p>
          <a:endParaRPr lang="ru-RU"/>
        </a:p>
      </dgm:t>
    </dgm:pt>
    <dgm:pt modelId="{4F8664ED-2F68-4118-9916-1FC827EA1E2F}">
      <dgm:prSet custT="1"/>
      <dgm:spPr/>
      <dgm:t>
        <a:bodyPr/>
        <a:lstStyle/>
        <a:p>
          <a:pPr rtl="0"/>
          <a:r>
            <a:rPr lang="ru-RU" sz="1000" smtClean="0"/>
            <a:t>Всегда и у всех учись лучшему</a:t>
          </a:r>
          <a:r>
            <a:rPr lang="ru-RU" sz="700" smtClean="0"/>
            <a:t>.</a:t>
          </a:r>
          <a:endParaRPr lang="ru-RU" sz="700" dirty="0"/>
        </a:p>
      </dgm:t>
    </dgm:pt>
    <dgm:pt modelId="{7ECB12A9-5DD6-4224-B3B5-D30D850CE768}" type="parTrans" cxnId="{BB421F68-9EB8-4AFF-87CA-01382AC55A96}">
      <dgm:prSet/>
      <dgm:spPr/>
      <dgm:t>
        <a:bodyPr/>
        <a:lstStyle/>
        <a:p>
          <a:endParaRPr lang="ru-RU"/>
        </a:p>
      </dgm:t>
    </dgm:pt>
    <dgm:pt modelId="{330E32FB-3FBE-48F0-BF01-90DA08653EAA}" type="sibTrans" cxnId="{BB421F68-9EB8-4AFF-87CA-01382AC55A96}">
      <dgm:prSet/>
      <dgm:spPr/>
      <dgm:t>
        <a:bodyPr/>
        <a:lstStyle/>
        <a:p>
          <a:endParaRPr lang="ru-RU"/>
        </a:p>
      </dgm:t>
    </dgm:pt>
    <dgm:pt modelId="{D1E1FC7A-ED0A-47B6-9DC2-47D166FE4567}">
      <dgm:prSet custT="1"/>
      <dgm:spPr/>
      <dgm:t>
        <a:bodyPr/>
        <a:lstStyle/>
        <a:p>
          <a:pPr rtl="0"/>
          <a:r>
            <a:rPr lang="ru-RU" sz="1000" dirty="0" smtClean="0"/>
            <a:t>Что легко? - Давать советы другим</a:t>
          </a:r>
          <a:r>
            <a:rPr lang="ru-RU" sz="700" dirty="0" smtClean="0"/>
            <a:t>.</a:t>
          </a:r>
          <a:endParaRPr lang="ru-RU" sz="700" dirty="0"/>
        </a:p>
      </dgm:t>
    </dgm:pt>
    <dgm:pt modelId="{CF92EDBF-33AE-4D0F-93A3-10E44AEACE35}" type="parTrans" cxnId="{52D2E5A4-8EBF-4791-9C98-124E02E23509}">
      <dgm:prSet/>
      <dgm:spPr/>
      <dgm:t>
        <a:bodyPr/>
        <a:lstStyle/>
        <a:p>
          <a:endParaRPr lang="ru-RU"/>
        </a:p>
      </dgm:t>
    </dgm:pt>
    <dgm:pt modelId="{1CE61F9D-E6EF-48D8-8205-393283563659}" type="sibTrans" cxnId="{52D2E5A4-8EBF-4791-9C98-124E02E23509}">
      <dgm:prSet/>
      <dgm:spPr/>
      <dgm:t>
        <a:bodyPr/>
        <a:lstStyle/>
        <a:p>
          <a:endParaRPr lang="ru-RU"/>
        </a:p>
      </dgm:t>
    </dgm:pt>
    <dgm:pt modelId="{174C5C32-A544-4065-B4B8-8A992ADF1F40}">
      <dgm:prSet/>
      <dgm:spPr/>
      <dgm:t>
        <a:bodyPr/>
        <a:lstStyle/>
        <a:p>
          <a:pPr rtl="0"/>
          <a:r>
            <a:rPr lang="ru-RU" dirty="0" smtClean="0"/>
            <a:t>Многословие еще не залог разумения.</a:t>
          </a:r>
          <a:endParaRPr lang="ru-RU" dirty="0"/>
        </a:p>
      </dgm:t>
    </dgm:pt>
    <dgm:pt modelId="{6FDDB83F-F67A-4448-8B6F-EA22E8419B4C}" type="parTrans" cxnId="{59A2A614-F5C2-4815-8084-E766202BB910}">
      <dgm:prSet/>
      <dgm:spPr/>
      <dgm:t>
        <a:bodyPr/>
        <a:lstStyle/>
        <a:p>
          <a:endParaRPr lang="ru-RU"/>
        </a:p>
      </dgm:t>
    </dgm:pt>
    <dgm:pt modelId="{BEE9D3E0-666B-454C-8545-08DD4BEF8148}" type="sibTrans" cxnId="{59A2A614-F5C2-4815-8084-E766202BB910}">
      <dgm:prSet/>
      <dgm:spPr/>
      <dgm:t>
        <a:bodyPr/>
        <a:lstStyle/>
        <a:p>
          <a:endParaRPr lang="ru-RU"/>
        </a:p>
      </dgm:t>
    </dgm:pt>
    <dgm:pt modelId="{7EB60B35-5FA1-4549-AE2A-442113054FC8}">
      <dgm:prSet/>
      <dgm:spPr/>
      <dgm:t>
        <a:bodyPr/>
        <a:lstStyle/>
        <a:p>
          <a:pPr rtl="0"/>
          <a:r>
            <a:rPr lang="ru-RU" dirty="0" smtClean="0"/>
            <a:t>Сильнее всего — неизбежность, ибо она властвует надо всем.</a:t>
          </a:r>
          <a:endParaRPr lang="ru-RU" dirty="0"/>
        </a:p>
      </dgm:t>
    </dgm:pt>
    <dgm:pt modelId="{CCC0BBA5-0F26-4986-9ECE-F965AA902120}" type="parTrans" cxnId="{7195F288-43B2-4BDA-8B11-118AB815F2AD}">
      <dgm:prSet/>
      <dgm:spPr/>
      <dgm:t>
        <a:bodyPr/>
        <a:lstStyle/>
        <a:p>
          <a:endParaRPr lang="ru-RU"/>
        </a:p>
      </dgm:t>
    </dgm:pt>
    <dgm:pt modelId="{32AD7AE8-C2E4-4224-8301-217F190EA479}" type="sibTrans" cxnId="{7195F288-43B2-4BDA-8B11-118AB815F2AD}">
      <dgm:prSet/>
      <dgm:spPr/>
      <dgm:t>
        <a:bodyPr/>
        <a:lstStyle/>
        <a:p>
          <a:endParaRPr lang="ru-RU"/>
        </a:p>
      </dgm:t>
    </dgm:pt>
    <dgm:pt modelId="{451B225A-630B-4CB4-B4C4-6BC69BD9B1A6}">
      <dgm:prSet/>
      <dgm:spPr/>
      <dgm:t>
        <a:bodyPr/>
        <a:lstStyle/>
        <a:p>
          <a:pPr rtl="0"/>
          <a:r>
            <a:rPr lang="ru-RU" smtClean="0"/>
            <a:t>Блаженство тела состоит в здоровье, блаженство ума - в знании.</a:t>
          </a:r>
          <a:endParaRPr lang="ru-RU"/>
        </a:p>
      </dgm:t>
    </dgm:pt>
    <dgm:pt modelId="{4529C853-8F19-46D3-BCC3-057403117826}" type="parTrans" cxnId="{F7894CAC-B9EB-497B-9AB3-25169E8AA7A6}">
      <dgm:prSet/>
      <dgm:spPr/>
      <dgm:t>
        <a:bodyPr/>
        <a:lstStyle/>
        <a:p>
          <a:endParaRPr lang="ru-RU"/>
        </a:p>
      </dgm:t>
    </dgm:pt>
    <dgm:pt modelId="{FC80AEBE-BB21-4604-8DAA-44251054A1E7}" type="sibTrans" cxnId="{F7894CAC-B9EB-497B-9AB3-25169E8AA7A6}">
      <dgm:prSet/>
      <dgm:spPr/>
      <dgm:t>
        <a:bodyPr/>
        <a:lstStyle/>
        <a:p>
          <a:endParaRPr lang="ru-RU"/>
        </a:p>
      </dgm:t>
    </dgm:pt>
    <dgm:pt modelId="{F5FA6039-D458-4AE3-BDCE-00A22D48F4F7}">
      <dgm:prSet/>
      <dgm:spPr/>
      <dgm:t>
        <a:bodyPr/>
        <a:lstStyle/>
        <a:p>
          <a:pPr rtl="0"/>
          <a:r>
            <a:rPr lang="ru-RU" smtClean="0"/>
            <a:t>Пусть никакие толки не отвратят тебя от тех, кто тебе доверился.</a:t>
          </a:r>
          <a:endParaRPr lang="ru-RU"/>
        </a:p>
      </dgm:t>
    </dgm:pt>
    <dgm:pt modelId="{9DF99FDF-EE70-4196-A12E-A2A934EA1606}" type="parTrans" cxnId="{292163FE-FC51-4122-9169-1A60A9826919}">
      <dgm:prSet/>
      <dgm:spPr/>
      <dgm:t>
        <a:bodyPr/>
        <a:lstStyle/>
        <a:p>
          <a:endParaRPr lang="ru-RU"/>
        </a:p>
      </dgm:t>
    </dgm:pt>
    <dgm:pt modelId="{151997CB-C1B5-4F74-86AF-D883ABC92764}" type="sibTrans" cxnId="{292163FE-FC51-4122-9169-1A60A9826919}">
      <dgm:prSet/>
      <dgm:spPr/>
      <dgm:t>
        <a:bodyPr/>
        <a:lstStyle/>
        <a:p>
          <a:endParaRPr lang="ru-RU"/>
        </a:p>
      </dgm:t>
    </dgm:pt>
    <dgm:pt modelId="{ECDFE6F6-08B4-44E5-AA7D-547A7A1A63AC}">
      <dgm:prSet/>
      <dgm:spPr/>
      <dgm:t>
        <a:bodyPr/>
        <a:lstStyle/>
        <a:p>
          <a:pPr rtl="0"/>
          <a:r>
            <a:rPr lang="ru-RU" smtClean="0"/>
            <a:t>Вселенная находится внутри человека - в его умственном творчестве.</a:t>
          </a:r>
          <a:endParaRPr lang="ru-RU"/>
        </a:p>
      </dgm:t>
    </dgm:pt>
    <dgm:pt modelId="{74BAD6A9-BEE2-4A61-9A42-FB238EE04838}" type="parTrans" cxnId="{DE327CD8-9BFB-4DEB-846F-A4EB93764EE9}">
      <dgm:prSet/>
      <dgm:spPr/>
      <dgm:t>
        <a:bodyPr/>
        <a:lstStyle/>
        <a:p>
          <a:endParaRPr lang="ru-RU"/>
        </a:p>
      </dgm:t>
    </dgm:pt>
    <dgm:pt modelId="{2E922B17-860A-465D-86DA-ED0D96CE767D}" type="sibTrans" cxnId="{DE327CD8-9BFB-4DEB-846F-A4EB93764EE9}">
      <dgm:prSet/>
      <dgm:spPr/>
      <dgm:t>
        <a:bodyPr/>
        <a:lstStyle/>
        <a:p>
          <a:endParaRPr lang="ru-RU"/>
        </a:p>
      </dgm:t>
    </dgm:pt>
    <dgm:pt modelId="{8157D3C9-6815-4A26-BFC2-90F3027A74C0}">
      <dgm:prSet/>
      <dgm:spPr/>
      <dgm:t>
        <a:bodyPr/>
        <a:lstStyle/>
        <a:p>
          <a:pPr rtl="0"/>
          <a:r>
            <a:rPr lang="ru-RU" smtClean="0"/>
            <a:t>О друзьях должно помнить не только в присутствии их, но и в отсутствие.</a:t>
          </a:r>
          <a:endParaRPr lang="ru-RU"/>
        </a:p>
      </dgm:t>
    </dgm:pt>
    <dgm:pt modelId="{22EE65F0-7E6B-494A-A4AB-87518A15A25F}" type="parTrans" cxnId="{35FA9D2D-226B-4A24-8BC8-6B3F544DF920}">
      <dgm:prSet/>
      <dgm:spPr/>
      <dgm:t>
        <a:bodyPr/>
        <a:lstStyle/>
        <a:p>
          <a:endParaRPr lang="ru-RU"/>
        </a:p>
      </dgm:t>
    </dgm:pt>
    <dgm:pt modelId="{2E6BAA3E-68F1-4CF0-B7D3-29C73CFA9F31}" type="sibTrans" cxnId="{35FA9D2D-226B-4A24-8BC8-6B3F544DF920}">
      <dgm:prSet/>
      <dgm:spPr/>
      <dgm:t>
        <a:bodyPr/>
        <a:lstStyle/>
        <a:p>
          <a:endParaRPr lang="ru-RU"/>
        </a:p>
      </dgm:t>
    </dgm:pt>
    <dgm:pt modelId="{4AF2813A-8505-41FE-8AC2-6D7407D33120}">
      <dgm:prSet/>
      <dgm:spPr/>
      <dgm:t>
        <a:bodyPr/>
        <a:lstStyle/>
        <a:p>
          <a:pPr rtl="0"/>
          <a:r>
            <a:rPr lang="ru-RU" smtClean="0"/>
            <a:t>Что самое общее для всех? Надежда; ибо если у кого более ничего нет, то она есть.</a:t>
          </a:r>
          <a:endParaRPr lang="ru-RU"/>
        </a:p>
      </dgm:t>
    </dgm:pt>
    <dgm:pt modelId="{D956E05D-DB0D-4A48-8D0D-EB8544D0BEFE}" type="parTrans" cxnId="{0EBDCE86-26DD-4B66-8EDF-F4B1792735A4}">
      <dgm:prSet/>
      <dgm:spPr/>
      <dgm:t>
        <a:bodyPr/>
        <a:lstStyle/>
        <a:p>
          <a:endParaRPr lang="ru-RU"/>
        </a:p>
      </dgm:t>
    </dgm:pt>
    <dgm:pt modelId="{7F002EA5-E875-4FC2-8D16-1826CD9A2160}" type="sibTrans" cxnId="{0EBDCE86-26DD-4B66-8EDF-F4B1792735A4}">
      <dgm:prSet/>
      <dgm:spPr/>
      <dgm:t>
        <a:bodyPr/>
        <a:lstStyle/>
        <a:p>
          <a:endParaRPr lang="ru-RU"/>
        </a:p>
      </dgm:t>
    </dgm:pt>
    <dgm:pt modelId="{7ECD7C38-42D9-44C3-854D-0F91C243BB3A}">
      <dgm:prSet/>
      <dgm:spPr/>
      <dgm:t>
        <a:bodyPr/>
        <a:lstStyle/>
        <a:p>
          <a:pPr rtl="0"/>
          <a:r>
            <a:rPr lang="ru-RU" dirty="0" smtClean="0"/>
            <a:t>Помните, что дети ваши будут обходиться с вами так же, как вы обходитесь со своими родителями.</a:t>
          </a:r>
          <a:endParaRPr lang="ru-RU" dirty="0"/>
        </a:p>
      </dgm:t>
    </dgm:pt>
    <dgm:pt modelId="{8905AF93-7C4F-4E44-8B31-100EA01F69D4}" type="parTrans" cxnId="{E437503D-D001-4A7E-8386-3C3AC55CBEEF}">
      <dgm:prSet/>
      <dgm:spPr/>
      <dgm:t>
        <a:bodyPr/>
        <a:lstStyle/>
        <a:p>
          <a:endParaRPr lang="ru-RU"/>
        </a:p>
      </dgm:t>
    </dgm:pt>
    <dgm:pt modelId="{A64EB70F-3EEB-446E-8982-6C798410B1C5}" type="sibTrans" cxnId="{E437503D-D001-4A7E-8386-3C3AC55CBEEF}">
      <dgm:prSet/>
      <dgm:spPr/>
      <dgm:t>
        <a:bodyPr/>
        <a:lstStyle/>
        <a:p>
          <a:endParaRPr lang="ru-RU"/>
        </a:p>
      </dgm:t>
    </dgm:pt>
    <dgm:pt modelId="{E41FF4EA-9E0D-4A74-9F0F-8077516EFADA}" type="pres">
      <dgm:prSet presAssocID="{72D883B2-7E83-459A-A3A3-BACED5C0472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22E931D-E6AE-4ABE-8091-D695F7BE6C83}" type="pres">
      <dgm:prSet presAssocID="{BE86D500-F355-4082-A857-169C1AEDD3DA}" presName="linNode" presStyleCnt="0"/>
      <dgm:spPr/>
    </dgm:pt>
    <dgm:pt modelId="{6E087071-6521-4C63-BB7B-F34CCC35C273}" type="pres">
      <dgm:prSet presAssocID="{BE86D500-F355-4082-A857-169C1AEDD3DA}" presName="parentText" presStyleLbl="node1" presStyleIdx="0" presStyleCnt="11" custScaleX="53472" custLinFactY="7105" custLinFactNeighborX="89923" custLinFactNeighborY="10000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2C06C7-116B-47B4-8739-99935311F938}" type="pres">
      <dgm:prSet presAssocID="{4AF72710-9D7C-4670-8547-B9A71C26671A}" presName="sp" presStyleCnt="0"/>
      <dgm:spPr/>
    </dgm:pt>
    <dgm:pt modelId="{A03793AD-79C9-4C75-A4F6-428AFE4FC40F}" type="pres">
      <dgm:prSet presAssocID="{4F8664ED-2F68-4118-9916-1FC827EA1E2F}" presName="linNode" presStyleCnt="0"/>
      <dgm:spPr/>
    </dgm:pt>
    <dgm:pt modelId="{0AF0EDE3-556B-46DE-9C6A-5E64410A4D97}" type="pres">
      <dgm:prSet presAssocID="{4F8664ED-2F68-4118-9916-1FC827EA1E2F}" presName="parentText" presStyleLbl="node1" presStyleIdx="1" presStyleCnt="11" custScaleX="63893" custLinFactNeighborX="85062" custLinFactNeighborY="9415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399DA2-582E-43C4-AC3F-F54D95EC5235}" type="pres">
      <dgm:prSet presAssocID="{330E32FB-3FBE-48F0-BF01-90DA08653EAA}" presName="sp" presStyleCnt="0"/>
      <dgm:spPr/>
    </dgm:pt>
    <dgm:pt modelId="{9AF14A32-D606-43F2-8B90-5B9251154935}" type="pres">
      <dgm:prSet presAssocID="{D1E1FC7A-ED0A-47B6-9DC2-47D166FE4567}" presName="linNode" presStyleCnt="0"/>
      <dgm:spPr/>
    </dgm:pt>
    <dgm:pt modelId="{345639F8-8FEE-4179-A82A-5F5950E51845}" type="pres">
      <dgm:prSet presAssocID="{D1E1FC7A-ED0A-47B6-9DC2-47D166FE4567}" presName="parentText" presStyleLbl="node1" presStyleIdx="2" presStyleCnt="11" custScaleX="85133" custLinFactNeighborX="75340" custLinFactNeighborY="8119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80103A2-94B3-467E-99E5-4DC30837FDE0}" type="pres">
      <dgm:prSet presAssocID="{1CE61F9D-E6EF-48D8-8205-393283563659}" presName="sp" presStyleCnt="0"/>
      <dgm:spPr/>
    </dgm:pt>
    <dgm:pt modelId="{BC1655E0-80CA-419C-9CFD-ACE8AE517DE4}" type="pres">
      <dgm:prSet presAssocID="{174C5C32-A544-4065-B4B8-8A992ADF1F40}" presName="linNode" presStyleCnt="0"/>
      <dgm:spPr/>
    </dgm:pt>
    <dgm:pt modelId="{63A90D54-AD6E-43EE-881E-4229830B7A8F}" type="pres">
      <dgm:prSet presAssocID="{174C5C32-A544-4065-B4B8-8A992ADF1F40}" presName="parentText" presStyleLbl="node1" presStyleIdx="3" presStyleCnt="11" custScaleX="109722" custLinFactNeighborX="60756" custLinFactNeighborY="6824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9E9A455-1839-4920-BB33-3668EBC78DC9}" type="pres">
      <dgm:prSet presAssocID="{BEE9D3E0-666B-454C-8545-08DD4BEF8148}" presName="sp" presStyleCnt="0"/>
      <dgm:spPr/>
    </dgm:pt>
    <dgm:pt modelId="{C81C2A27-E5F8-4EC3-B8EA-344491AF2771}" type="pres">
      <dgm:prSet presAssocID="{7EB60B35-5FA1-4549-AE2A-442113054FC8}" presName="linNode" presStyleCnt="0"/>
      <dgm:spPr/>
    </dgm:pt>
    <dgm:pt modelId="{6A1A0B38-AA97-4B5A-AE85-4EDD5BBB776B}" type="pres">
      <dgm:prSet presAssocID="{7EB60B35-5FA1-4549-AE2A-442113054FC8}" presName="parentText" presStyleLbl="node1" presStyleIdx="4" presStyleCnt="11" custScaleX="147914" custLinFactNeighborX="41312" custLinFactNeighborY="5528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D4F73B-443E-4EFC-B21A-80B84D24D6C8}" type="pres">
      <dgm:prSet presAssocID="{32AD7AE8-C2E4-4224-8301-217F190EA479}" presName="sp" presStyleCnt="0"/>
      <dgm:spPr/>
    </dgm:pt>
    <dgm:pt modelId="{641C8CD2-71C3-4404-B039-C4EFA7E4B948}" type="pres">
      <dgm:prSet presAssocID="{451B225A-630B-4CB4-B4C4-6BC69BD9B1A6}" presName="linNode" presStyleCnt="0"/>
      <dgm:spPr/>
    </dgm:pt>
    <dgm:pt modelId="{30A31439-38AB-421F-9299-D76641B8E280}" type="pres">
      <dgm:prSet presAssocID="{451B225A-630B-4CB4-B4C4-6BC69BD9B1A6}" presName="parentText" presStyleLbl="node1" presStyleIdx="5" presStyleCnt="11" custScaleX="184021" custLinFactNeighborX="21868" custLinFactNeighborY="4233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AE2073B-3587-417C-A6A7-121268276AAF}" type="pres">
      <dgm:prSet presAssocID="{FC80AEBE-BB21-4604-8DAA-44251054A1E7}" presName="sp" presStyleCnt="0"/>
      <dgm:spPr/>
    </dgm:pt>
    <dgm:pt modelId="{7371908A-67B8-40F2-A634-8B35F2AA4201}" type="pres">
      <dgm:prSet presAssocID="{F5FA6039-D458-4AE3-BDCE-00A22D48F4F7}" presName="linNode" presStyleCnt="0"/>
      <dgm:spPr/>
    </dgm:pt>
    <dgm:pt modelId="{EBFB0554-2F8E-45E9-BC3D-49EC9B4BBF5B}" type="pres">
      <dgm:prSet presAssocID="{F5FA6039-D458-4AE3-BDCE-00A22D48F4F7}" presName="parentText" presStyleLbl="node1" presStyleIdx="6" presStyleCnt="11" custScaleX="109025" custLinFactNeighborX="60756" custLinFactNeighborY="4471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AB91CF-F6BA-40F5-9144-008ADCB304E5}" type="pres">
      <dgm:prSet presAssocID="{151997CB-C1B5-4F74-86AF-D883ABC92764}" presName="sp" presStyleCnt="0"/>
      <dgm:spPr/>
    </dgm:pt>
    <dgm:pt modelId="{E52B0D51-F8F2-4E00-969B-840C22F9A446}" type="pres">
      <dgm:prSet presAssocID="{ECDFE6F6-08B4-44E5-AA7D-547A7A1A63AC}" presName="linNode" presStyleCnt="0"/>
      <dgm:spPr/>
    </dgm:pt>
    <dgm:pt modelId="{AE0D6609-C83C-4FED-9E29-B68E05B38044}" type="pres">
      <dgm:prSet presAssocID="{ECDFE6F6-08B4-44E5-AA7D-547A7A1A63AC}" presName="parentText" presStyleLbl="node1" presStyleIdx="7" presStyleCnt="11" custScaleX="133330" custLinFactNeighborX="48604" custLinFactNeighborY="3176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C5B34E1-39C3-4B16-8033-A750B9F85D47}" type="pres">
      <dgm:prSet presAssocID="{2E922B17-860A-465D-86DA-ED0D96CE767D}" presName="sp" presStyleCnt="0"/>
      <dgm:spPr/>
    </dgm:pt>
    <dgm:pt modelId="{9E117DF9-4B1D-4CAC-AD1A-A659B02F3B5A}" type="pres">
      <dgm:prSet presAssocID="{8157D3C9-6815-4A26-BFC2-90F3027A74C0}" presName="linNode" presStyleCnt="0"/>
      <dgm:spPr/>
    </dgm:pt>
    <dgm:pt modelId="{D194897E-E109-4EC0-B692-2553DAFAA006}" type="pres">
      <dgm:prSet presAssocID="{8157D3C9-6815-4A26-BFC2-90F3027A74C0}" presName="parentText" presStyleLbl="node1" presStyleIdx="8" presStyleCnt="11" custScaleX="157635" custLinFactNeighborX="36451" custLinFactNeighborY="1880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7D10252-6EBF-49F5-A882-2818FFDA00B5}" type="pres">
      <dgm:prSet presAssocID="{2E6BAA3E-68F1-4CF0-B7D3-29C73CFA9F31}" presName="sp" presStyleCnt="0"/>
      <dgm:spPr/>
    </dgm:pt>
    <dgm:pt modelId="{B9F1C676-961A-4B87-8549-5BBB82C6F3D6}" type="pres">
      <dgm:prSet presAssocID="{4AF2813A-8505-41FE-8AC2-6D7407D33120}" presName="linNode" presStyleCnt="0"/>
      <dgm:spPr/>
    </dgm:pt>
    <dgm:pt modelId="{0D4DFA9C-9D88-4D28-8369-0FEB78588C58}" type="pres">
      <dgm:prSet presAssocID="{4AF2813A-8505-41FE-8AC2-6D7407D33120}" presName="parentText" presStyleLbl="node1" presStyleIdx="9" presStyleCnt="11" custScaleX="201385" custLinFactNeighborX="14576" custLinFactNeighborY="585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F15360-B2BB-465D-BDC4-D74F01493B16}" type="pres">
      <dgm:prSet presAssocID="{7F002EA5-E875-4FC2-8D16-1826CD9A2160}" presName="sp" presStyleCnt="0"/>
      <dgm:spPr/>
    </dgm:pt>
    <dgm:pt modelId="{8535A028-58CA-412E-B348-BEB841D69086}" type="pres">
      <dgm:prSet presAssocID="{7ECD7C38-42D9-44C3-854D-0F91C243BB3A}" presName="linNode" presStyleCnt="0"/>
      <dgm:spPr/>
    </dgm:pt>
    <dgm:pt modelId="{DECD512F-BF4D-46E9-AA55-E4F9FDBF9839}" type="pres">
      <dgm:prSet presAssocID="{7ECD7C38-42D9-44C3-854D-0F91C243BB3A}" presName="parentText" presStyleLbl="node1" presStyleIdx="10" presStyleCnt="11" custScaleX="22915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7894CAC-B9EB-497B-9AB3-25169E8AA7A6}" srcId="{72D883B2-7E83-459A-A3A3-BACED5C0472E}" destId="{451B225A-630B-4CB4-B4C4-6BC69BD9B1A6}" srcOrd="5" destOrd="0" parTransId="{4529C853-8F19-46D3-BCC3-057403117826}" sibTransId="{FC80AEBE-BB21-4604-8DAA-44251054A1E7}"/>
    <dgm:cxn modelId="{D2D566E0-AC40-4F3A-AB9B-8448B9CA1299}" type="presOf" srcId="{8157D3C9-6815-4A26-BFC2-90F3027A74C0}" destId="{D194897E-E109-4EC0-B692-2553DAFAA006}" srcOrd="0" destOrd="0" presId="urn:microsoft.com/office/officeart/2005/8/layout/vList5"/>
    <dgm:cxn modelId="{CFBBF1A1-27A5-4C28-81CF-7317602482A8}" type="presOf" srcId="{7ECD7C38-42D9-44C3-854D-0F91C243BB3A}" destId="{DECD512F-BF4D-46E9-AA55-E4F9FDBF9839}" srcOrd="0" destOrd="0" presId="urn:microsoft.com/office/officeart/2005/8/layout/vList5"/>
    <dgm:cxn modelId="{E27BAACD-A9BB-4CF3-984D-AB76708C016F}" srcId="{72D883B2-7E83-459A-A3A3-BACED5C0472E}" destId="{BE86D500-F355-4082-A857-169C1AEDD3DA}" srcOrd="0" destOrd="0" parTransId="{6E402C09-7A39-42D0-B1BF-F35D90ADFAFE}" sibTransId="{4AF72710-9D7C-4670-8547-B9A71C26671A}"/>
    <dgm:cxn modelId="{47F66A90-B534-4721-9061-22B011209522}" type="presOf" srcId="{4AF2813A-8505-41FE-8AC2-6D7407D33120}" destId="{0D4DFA9C-9D88-4D28-8369-0FEB78588C58}" srcOrd="0" destOrd="0" presId="urn:microsoft.com/office/officeart/2005/8/layout/vList5"/>
    <dgm:cxn modelId="{E437503D-D001-4A7E-8386-3C3AC55CBEEF}" srcId="{72D883B2-7E83-459A-A3A3-BACED5C0472E}" destId="{7ECD7C38-42D9-44C3-854D-0F91C243BB3A}" srcOrd="10" destOrd="0" parTransId="{8905AF93-7C4F-4E44-8B31-100EA01F69D4}" sibTransId="{A64EB70F-3EEB-446E-8982-6C798410B1C5}"/>
    <dgm:cxn modelId="{35FA9D2D-226B-4A24-8BC8-6B3F544DF920}" srcId="{72D883B2-7E83-459A-A3A3-BACED5C0472E}" destId="{8157D3C9-6815-4A26-BFC2-90F3027A74C0}" srcOrd="8" destOrd="0" parTransId="{22EE65F0-7E6B-494A-A4AB-87518A15A25F}" sibTransId="{2E6BAA3E-68F1-4CF0-B7D3-29C73CFA9F31}"/>
    <dgm:cxn modelId="{DE327CD8-9BFB-4DEB-846F-A4EB93764EE9}" srcId="{72D883B2-7E83-459A-A3A3-BACED5C0472E}" destId="{ECDFE6F6-08B4-44E5-AA7D-547A7A1A63AC}" srcOrd="7" destOrd="0" parTransId="{74BAD6A9-BEE2-4A61-9A42-FB238EE04838}" sibTransId="{2E922B17-860A-465D-86DA-ED0D96CE767D}"/>
    <dgm:cxn modelId="{608B5A5E-4024-4560-A43F-F8B4E81AB451}" type="presOf" srcId="{D1E1FC7A-ED0A-47B6-9DC2-47D166FE4567}" destId="{345639F8-8FEE-4179-A82A-5F5950E51845}" srcOrd="0" destOrd="0" presId="urn:microsoft.com/office/officeart/2005/8/layout/vList5"/>
    <dgm:cxn modelId="{F7F49283-18E6-47C8-9910-847BC1EB3B30}" type="presOf" srcId="{ECDFE6F6-08B4-44E5-AA7D-547A7A1A63AC}" destId="{AE0D6609-C83C-4FED-9E29-B68E05B38044}" srcOrd="0" destOrd="0" presId="urn:microsoft.com/office/officeart/2005/8/layout/vList5"/>
    <dgm:cxn modelId="{B26359D0-39DC-4990-B3B7-133A5173CA4B}" type="presOf" srcId="{F5FA6039-D458-4AE3-BDCE-00A22D48F4F7}" destId="{EBFB0554-2F8E-45E9-BC3D-49EC9B4BBF5B}" srcOrd="0" destOrd="0" presId="urn:microsoft.com/office/officeart/2005/8/layout/vList5"/>
    <dgm:cxn modelId="{ED8B2F9C-C1A9-41A7-ADD3-717C5A0EA6FA}" type="presOf" srcId="{174C5C32-A544-4065-B4B8-8A992ADF1F40}" destId="{63A90D54-AD6E-43EE-881E-4229830B7A8F}" srcOrd="0" destOrd="0" presId="urn:microsoft.com/office/officeart/2005/8/layout/vList5"/>
    <dgm:cxn modelId="{7195F288-43B2-4BDA-8B11-118AB815F2AD}" srcId="{72D883B2-7E83-459A-A3A3-BACED5C0472E}" destId="{7EB60B35-5FA1-4549-AE2A-442113054FC8}" srcOrd="4" destOrd="0" parTransId="{CCC0BBA5-0F26-4986-9ECE-F965AA902120}" sibTransId="{32AD7AE8-C2E4-4224-8301-217F190EA479}"/>
    <dgm:cxn modelId="{C773FBA4-8043-425B-8F86-37CA29FA8FA1}" type="presOf" srcId="{451B225A-630B-4CB4-B4C4-6BC69BD9B1A6}" destId="{30A31439-38AB-421F-9299-D76641B8E280}" srcOrd="0" destOrd="0" presId="urn:microsoft.com/office/officeart/2005/8/layout/vList5"/>
    <dgm:cxn modelId="{BB421F68-9EB8-4AFF-87CA-01382AC55A96}" srcId="{72D883B2-7E83-459A-A3A3-BACED5C0472E}" destId="{4F8664ED-2F68-4118-9916-1FC827EA1E2F}" srcOrd="1" destOrd="0" parTransId="{7ECB12A9-5DD6-4224-B3B5-D30D850CE768}" sibTransId="{330E32FB-3FBE-48F0-BF01-90DA08653EAA}"/>
    <dgm:cxn modelId="{59A2A614-F5C2-4815-8084-E766202BB910}" srcId="{72D883B2-7E83-459A-A3A3-BACED5C0472E}" destId="{174C5C32-A544-4065-B4B8-8A992ADF1F40}" srcOrd="3" destOrd="0" parTransId="{6FDDB83F-F67A-4448-8B6F-EA22E8419B4C}" sibTransId="{BEE9D3E0-666B-454C-8545-08DD4BEF8148}"/>
    <dgm:cxn modelId="{3E09B9FB-0FA5-47F1-80A6-B7F61E86B94E}" type="presOf" srcId="{72D883B2-7E83-459A-A3A3-BACED5C0472E}" destId="{E41FF4EA-9E0D-4A74-9F0F-8077516EFADA}" srcOrd="0" destOrd="0" presId="urn:microsoft.com/office/officeart/2005/8/layout/vList5"/>
    <dgm:cxn modelId="{0EBDCE86-26DD-4B66-8EDF-F4B1792735A4}" srcId="{72D883B2-7E83-459A-A3A3-BACED5C0472E}" destId="{4AF2813A-8505-41FE-8AC2-6D7407D33120}" srcOrd="9" destOrd="0" parTransId="{D956E05D-DB0D-4A48-8D0D-EB8544D0BEFE}" sibTransId="{7F002EA5-E875-4FC2-8D16-1826CD9A2160}"/>
    <dgm:cxn modelId="{52D2E5A4-8EBF-4791-9C98-124E02E23509}" srcId="{72D883B2-7E83-459A-A3A3-BACED5C0472E}" destId="{D1E1FC7A-ED0A-47B6-9DC2-47D166FE4567}" srcOrd="2" destOrd="0" parTransId="{CF92EDBF-33AE-4D0F-93A3-10E44AEACE35}" sibTransId="{1CE61F9D-E6EF-48D8-8205-393283563659}"/>
    <dgm:cxn modelId="{ACF08F84-E9B4-4582-8011-CDF98B6544B5}" type="presOf" srcId="{7EB60B35-5FA1-4549-AE2A-442113054FC8}" destId="{6A1A0B38-AA97-4B5A-AE85-4EDD5BBB776B}" srcOrd="0" destOrd="0" presId="urn:microsoft.com/office/officeart/2005/8/layout/vList5"/>
    <dgm:cxn modelId="{0CEA25A5-170D-4EF5-A27B-C13BFD9951E1}" type="presOf" srcId="{BE86D500-F355-4082-A857-169C1AEDD3DA}" destId="{6E087071-6521-4C63-BB7B-F34CCC35C273}" srcOrd="0" destOrd="0" presId="urn:microsoft.com/office/officeart/2005/8/layout/vList5"/>
    <dgm:cxn modelId="{76AED99F-7EA9-4807-B64A-77B0D648A77C}" type="presOf" srcId="{4F8664ED-2F68-4118-9916-1FC827EA1E2F}" destId="{0AF0EDE3-556B-46DE-9C6A-5E64410A4D97}" srcOrd="0" destOrd="0" presId="urn:microsoft.com/office/officeart/2005/8/layout/vList5"/>
    <dgm:cxn modelId="{292163FE-FC51-4122-9169-1A60A9826919}" srcId="{72D883B2-7E83-459A-A3A3-BACED5C0472E}" destId="{F5FA6039-D458-4AE3-BDCE-00A22D48F4F7}" srcOrd="6" destOrd="0" parTransId="{9DF99FDF-EE70-4196-A12E-A2A934EA1606}" sibTransId="{151997CB-C1B5-4F74-86AF-D883ABC92764}"/>
    <dgm:cxn modelId="{F1F14F1B-5409-4570-B582-D9C3C4D9701C}" type="presParOf" srcId="{E41FF4EA-9E0D-4A74-9F0F-8077516EFADA}" destId="{E22E931D-E6AE-4ABE-8091-D695F7BE6C83}" srcOrd="0" destOrd="0" presId="urn:microsoft.com/office/officeart/2005/8/layout/vList5"/>
    <dgm:cxn modelId="{D8922110-7EF5-4C9C-93D7-4858C39CDCFD}" type="presParOf" srcId="{E22E931D-E6AE-4ABE-8091-D695F7BE6C83}" destId="{6E087071-6521-4C63-BB7B-F34CCC35C273}" srcOrd="0" destOrd="0" presId="urn:microsoft.com/office/officeart/2005/8/layout/vList5"/>
    <dgm:cxn modelId="{92303FA7-441C-458F-9C0D-7A1169D89A7C}" type="presParOf" srcId="{E41FF4EA-9E0D-4A74-9F0F-8077516EFADA}" destId="{1E2C06C7-116B-47B4-8739-99935311F938}" srcOrd="1" destOrd="0" presId="urn:microsoft.com/office/officeart/2005/8/layout/vList5"/>
    <dgm:cxn modelId="{A1B69E3A-D5A0-4A5E-B92C-047DE44079DE}" type="presParOf" srcId="{E41FF4EA-9E0D-4A74-9F0F-8077516EFADA}" destId="{A03793AD-79C9-4C75-A4F6-428AFE4FC40F}" srcOrd="2" destOrd="0" presId="urn:microsoft.com/office/officeart/2005/8/layout/vList5"/>
    <dgm:cxn modelId="{3E6E0D57-E8DE-4EBA-A260-2FE052C191CF}" type="presParOf" srcId="{A03793AD-79C9-4C75-A4F6-428AFE4FC40F}" destId="{0AF0EDE3-556B-46DE-9C6A-5E64410A4D97}" srcOrd="0" destOrd="0" presId="urn:microsoft.com/office/officeart/2005/8/layout/vList5"/>
    <dgm:cxn modelId="{DC519AB5-CF98-4E2A-B6FA-23D12B61A5EE}" type="presParOf" srcId="{E41FF4EA-9E0D-4A74-9F0F-8077516EFADA}" destId="{74399DA2-582E-43C4-AC3F-F54D95EC5235}" srcOrd="3" destOrd="0" presId="urn:microsoft.com/office/officeart/2005/8/layout/vList5"/>
    <dgm:cxn modelId="{FC7A61D7-763B-4F1C-8532-FC8990BD3085}" type="presParOf" srcId="{E41FF4EA-9E0D-4A74-9F0F-8077516EFADA}" destId="{9AF14A32-D606-43F2-8B90-5B9251154935}" srcOrd="4" destOrd="0" presId="urn:microsoft.com/office/officeart/2005/8/layout/vList5"/>
    <dgm:cxn modelId="{47D740EE-B896-445C-A62F-C865784B18ED}" type="presParOf" srcId="{9AF14A32-D606-43F2-8B90-5B9251154935}" destId="{345639F8-8FEE-4179-A82A-5F5950E51845}" srcOrd="0" destOrd="0" presId="urn:microsoft.com/office/officeart/2005/8/layout/vList5"/>
    <dgm:cxn modelId="{717D8E6A-3047-4C8B-B8B8-1184E9B838E8}" type="presParOf" srcId="{E41FF4EA-9E0D-4A74-9F0F-8077516EFADA}" destId="{C80103A2-94B3-467E-99E5-4DC30837FDE0}" srcOrd="5" destOrd="0" presId="urn:microsoft.com/office/officeart/2005/8/layout/vList5"/>
    <dgm:cxn modelId="{EA366103-B3C2-4DFA-8E6A-493E4AA6E7DA}" type="presParOf" srcId="{E41FF4EA-9E0D-4A74-9F0F-8077516EFADA}" destId="{BC1655E0-80CA-419C-9CFD-ACE8AE517DE4}" srcOrd="6" destOrd="0" presId="urn:microsoft.com/office/officeart/2005/8/layout/vList5"/>
    <dgm:cxn modelId="{630E7963-AD4E-4919-B0F3-9F3D73E10D96}" type="presParOf" srcId="{BC1655E0-80CA-419C-9CFD-ACE8AE517DE4}" destId="{63A90D54-AD6E-43EE-881E-4229830B7A8F}" srcOrd="0" destOrd="0" presId="urn:microsoft.com/office/officeart/2005/8/layout/vList5"/>
    <dgm:cxn modelId="{FCF89074-7B75-44B0-9FD0-049E59055A76}" type="presParOf" srcId="{E41FF4EA-9E0D-4A74-9F0F-8077516EFADA}" destId="{F9E9A455-1839-4920-BB33-3668EBC78DC9}" srcOrd="7" destOrd="0" presId="urn:microsoft.com/office/officeart/2005/8/layout/vList5"/>
    <dgm:cxn modelId="{9E67A103-A194-4EF1-A544-54EEAEDFB4EE}" type="presParOf" srcId="{E41FF4EA-9E0D-4A74-9F0F-8077516EFADA}" destId="{C81C2A27-E5F8-4EC3-B8EA-344491AF2771}" srcOrd="8" destOrd="0" presId="urn:microsoft.com/office/officeart/2005/8/layout/vList5"/>
    <dgm:cxn modelId="{F98E2A5E-D443-45E2-9208-F1256B4839A9}" type="presParOf" srcId="{C81C2A27-E5F8-4EC3-B8EA-344491AF2771}" destId="{6A1A0B38-AA97-4B5A-AE85-4EDD5BBB776B}" srcOrd="0" destOrd="0" presId="urn:microsoft.com/office/officeart/2005/8/layout/vList5"/>
    <dgm:cxn modelId="{5D3FCBAA-0BDD-4DCC-BED6-E086B9FD169B}" type="presParOf" srcId="{E41FF4EA-9E0D-4A74-9F0F-8077516EFADA}" destId="{37D4F73B-443E-4EFC-B21A-80B84D24D6C8}" srcOrd="9" destOrd="0" presId="urn:microsoft.com/office/officeart/2005/8/layout/vList5"/>
    <dgm:cxn modelId="{638ECD2A-2901-4CFE-A1DE-39B615F9D404}" type="presParOf" srcId="{E41FF4EA-9E0D-4A74-9F0F-8077516EFADA}" destId="{641C8CD2-71C3-4404-B039-C4EFA7E4B948}" srcOrd="10" destOrd="0" presId="urn:microsoft.com/office/officeart/2005/8/layout/vList5"/>
    <dgm:cxn modelId="{05D8BA29-00F7-4DB3-9660-DA294295A3FE}" type="presParOf" srcId="{641C8CD2-71C3-4404-B039-C4EFA7E4B948}" destId="{30A31439-38AB-421F-9299-D76641B8E280}" srcOrd="0" destOrd="0" presId="urn:microsoft.com/office/officeart/2005/8/layout/vList5"/>
    <dgm:cxn modelId="{62395F83-6FCD-4946-9FBC-591A14761EBA}" type="presParOf" srcId="{E41FF4EA-9E0D-4A74-9F0F-8077516EFADA}" destId="{4AE2073B-3587-417C-A6A7-121268276AAF}" srcOrd="11" destOrd="0" presId="urn:microsoft.com/office/officeart/2005/8/layout/vList5"/>
    <dgm:cxn modelId="{61A6CAF5-29D7-425D-9F5E-20D5EA390C46}" type="presParOf" srcId="{E41FF4EA-9E0D-4A74-9F0F-8077516EFADA}" destId="{7371908A-67B8-40F2-A634-8B35F2AA4201}" srcOrd="12" destOrd="0" presId="urn:microsoft.com/office/officeart/2005/8/layout/vList5"/>
    <dgm:cxn modelId="{3A643FC9-3B92-4A1A-93FB-43A220F84763}" type="presParOf" srcId="{7371908A-67B8-40F2-A634-8B35F2AA4201}" destId="{EBFB0554-2F8E-45E9-BC3D-49EC9B4BBF5B}" srcOrd="0" destOrd="0" presId="urn:microsoft.com/office/officeart/2005/8/layout/vList5"/>
    <dgm:cxn modelId="{80713A28-5AA7-4DE0-8A05-E437400D1806}" type="presParOf" srcId="{E41FF4EA-9E0D-4A74-9F0F-8077516EFADA}" destId="{39AB91CF-F6BA-40F5-9144-008ADCB304E5}" srcOrd="13" destOrd="0" presId="urn:microsoft.com/office/officeart/2005/8/layout/vList5"/>
    <dgm:cxn modelId="{678C7046-CBCF-4D56-A86A-D5F7044625F9}" type="presParOf" srcId="{E41FF4EA-9E0D-4A74-9F0F-8077516EFADA}" destId="{E52B0D51-F8F2-4E00-969B-840C22F9A446}" srcOrd="14" destOrd="0" presId="urn:microsoft.com/office/officeart/2005/8/layout/vList5"/>
    <dgm:cxn modelId="{458B5AF1-5FC8-4861-BCE2-3FBF358EE052}" type="presParOf" srcId="{E52B0D51-F8F2-4E00-969B-840C22F9A446}" destId="{AE0D6609-C83C-4FED-9E29-B68E05B38044}" srcOrd="0" destOrd="0" presId="urn:microsoft.com/office/officeart/2005/8/layout/vList5"/>
    <dgm:cxn modelId="{A00715FF-5D86-4061-9733-5144CDF3E202}" type="presParOf" srcId="{E41FF4EA-9E0D-4A74-9F0F-8077516EFADA}" destId="{8C5B34E1-39C3-4B16-8033-A750B9F85D47}" srcOrd="15" destOrd="0" presId="urn:microsoft.com/office/officeart/2005/8/layout/vList5"/>
    <dgm:cxn modelId="{EE643704-340A-4B52-B29A-C284A0E650ED}" type="presParOf" srcId="{E41FF4EA-9E0D-4A74-9F0F-8077516EFADA}" destId="{9E117DF9-4B1D-4CAC-AD1A-A659B02F3B5A}" srcOrd="16" destOrd="0" presId="urn:microsoft.com/office/officeart/2005/8/layout/vList5"/>
    <dgm:cxn modelId="{010849C7-F350-467F-9016-4078765774DF}" type="presParOf" srcId="{9E117DF9-4B1D-4CAC-AD1A-A659B02F3B5A}" destId="{D194897E-E109-4EC0-B692-2553DAFAA006}" srcOrd="0" destOrd="0" presId="urn:microsoft.com/office/officeart/2005/8/layout/vList5"/>
    <dgm:cxn modelId="{B240D82B-C87A-4454-915D-5005F9467DCE}" type="presParOf" srcId="{E41FF4EA-9E0D-4A74-9F0F-8077516EFADA}" destId="{77D10252-6EBF-49F5-A882-2818FFDA00B5}" srcOrd="17" destOrd="0" presId="urn:microsoft.com/office/officeart/2005/8/layout/vList5"/>
    <dgm:cxn modelId="{076FAFAF-E8AD-4985-8750-FDFF9BA87CAE}" type="presParOf" srcId="{E41FF4EA-9E0D-4A74-9F0F-8077516EFADA}" destId="{B9F1C676-961A-4B87-8549-5BBB82C6F3D6}" srcOrd="18" destOrd="0" presId="urn:microsoft.com/office/officeart/2005/8/layout/vList5"/>
    <dgm:cxn modelId="{58D80B67-5C85-48FE-8CE4-F62D20C2FE47}" type="presParOf" srcId="{B9F1C676-961A-4B87-8549-5BBB82C6F3D6}" destId="{0D4DFA9C-9D88-4D28-8369-0FEB78588C58}" srcOrd="0" destOrd="0" presId="urn:microsoft.com/office/officeart/2005/8/layout/vList5"/>
    <dgm:cxn modelId="{93AB79ED-2822-4E93-A8A1-26F5DA3E0BED}" type="presParOf" srcId="{E41FF4EA-9E0D-4A74-9F0F-8077516EFADA}" destId="{2EF15360-B2BB-465D-BDC4-D74F01493B16}" srcOrd="19" destOrd="0" presId="urn:microsoft.com/office/officeart/2005/8/layout/vList5"/>
    <dgm:cxn modelId="{84708F36-3CBE-4584-969B-BB71EC77CB3E}" type="presParOf" srcId="{E41FF4EA-9E0D-4A74-9F0F-8077516EFADA}" destId="{8535A028-58CA-412E-B348-BEB841D69086}" srcOrd="20" destOrd="0" presId="urn:microsoft.com/office/officeart/2005/8/layout/vList5"/>
    <dgm:cxn modelId="{35F05B92-E59B-41CF-8D4E-0448EFEA1661}" type="presParOf" srcId="{8535A028-58CA-412E-B348-BEB841D69086}" destId="{DECD512F-BF4D-46E9-AA55-E4F9FDBF9839}" srcOrd="0" destOrd="0" presId="urn:microsoft.com/office/officeart/2005/8/layout/vList5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087071-6521-4C63-BB7B-F34CCC35C273}">
      <dsp:nvSpPr>
        <dsp:cNvPr id="0" name=""/>
        <dsp:cNvSpPr/>
      </dsp:nvSpPr>
      <dsp:spPr>
        <a:xfrm>
          <a:off x="3384386" y="504056"/>
          <a:ext cx="1584191" cy="469388"/>
        </a:xfrm>
        <a:prstGeom prst="round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63000"/>
                <a:tint val="82000"/>
              </a:schemeClr>
              <a:schemeClr val="accent1">
                <a:hueOff val="0"/>
                <a:satOff val="0"/>
                <a:lumOff val="0"/>
                <a:alphaOff val="0"/>
                <a:tint val="10000"/>
                <a:satMod val="400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17145" rIns="34290" bIns="17145" numCol="1" spcCol="1270" anchor="ctr" anchorCtr="0">
          <a:noAutofit/>
        </a:bodyPr>
        <a:lstStyle/>
        <a:p>
          <a:pPr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 smtClean="0"/>
            <a:t>Худших везде большинство.</a:t>
          </a:r>
          <a:endParaRPr lang="ru-RU" sz="900" kern="1200" dirty="0"/>
        </a:p>
      </dsp:txBody>
      <dsp:txXfrm>
        <a:off x="3407300" y="526970"/>
        <a:ext cx="1538363" cy="423560"/>
      </dsp:txXfrm>
    </dsp:sp>
    <dsp:sp modelId="{0AF0EDE3-556B-46DE-9C6A-5E64410A4D97}">
      <dsp:nvSpPr>
        <dsp:cNvPr id="0" name=""/>
        <dsp:cNvSpPr/>
      </dsp:nvSpPr>
      <dsp:spPr>
        <a:xfrm>
          <a:off x="3240372" y="936104"/>
          <a:ext cx="1892929" cy="469388"/>
        </a:xfrm>
        <a:prstGeom prst="round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63000"/>
                <a:tint val="82000"/>
              </a:schemeClr>
              <a:schemeClr val="accent1">
                <a:hueOff val="0"/>
                <a:satOff val="0"/>
                <a:lumOff val="0"/>
                <a:alphaOff val="0"/>
                <a:tint val="10000"/>
                <a:satMod val="400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8100" tIns="19050" rIns="38100" bIns="1905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smtClean="0"/>
            <a:t>Всегда и у всех учись лучшему</a:t>
          </a:r>
          <a:r>
            <a:rPr lang="ru-RU" sz="700" kern="1200" smtClean="0"/>
            <a:t>.</a:t>
          </a:r>
          <a:endParaRPr lang="ru-RU" sz="700" kern="1200" dirty="0"/>
        </a:p>
      </dsp:txBody>
      <dsp:txXfrm>
        <a:off x="3263286" y="959018"/>
        <a:ext cx="1847101" cy="423560"/>
      </dsp:txXfrm>
    </dsp:sp>
    <dsp:sp modelId="{345639F8-8FEE-4179-A82A-5F5950E51845}">
      <dsp:nvSpPr>
        <dsp:cNvPr id="0" name=""/>
        <dsp:cNvSpPr/>
      </dsp:nvSpPr>
      <dsp:spPr>
        <a:xfrm>
          <a:off x="2952342" y="1368153"/>
          <a:ext cx="2522197" cy="469388"/>
        </a:xfrm>
        <a:prstGeom prst="round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63000"/>
                <a:tint val="82000"/>
              </a:schemeClr>
              <a:schemeClr val="accent1">
                <a:hueOff val="0"/>
                <a:satOff val="0"/>
                <a:lumOff val="0"/>
                <a:alphaOff val="0"/>
                <a:tint val="10000"/>
                <a:satMod val="400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8100" tIns="19050" rIns="38100" bIns="1905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Что легко? - Давать советы другим</a:t>
          </a:r>
          <a:r>
            <a:rPr lang="ru-RU" sz="700" kern="1200" dirty="0" smtClean="0"/>
            <a:t>.</a:t>
          </a:r>
          <a:endParaRPr lang="ru-RU" sz="700" kern="1200" dirty="0"/>
        </a:p>
      </dsp:txBody>
      <dsp:txXfrm>
        <a:off x="2975256" y="1391067"/>
        <a:ext cx="2476369" cy="423560"/>
      </dsp:txXfrm>
    </dsp:sp>
    <dsp:sp modelId="{63A90D54-AD6E-43EE-881E-4229830B7A8F}">
      <dsp:nvSpPr>
        <dsp:cNvPr id="0" name=""/>
        <dsp:cNvSpPr/>
      </dsp:nvSpPr>
      <dsp:spPr>
        <a:xfrm>
          <a:off x="2520268" y="1800201"/>
          <a:ext cx="3250685" cy="469388"/>
        </a:xfrm>
        <a:prstGeom prst="round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63000"/>
                <a:tint val="82000"/>
              </a:schemeClr>
              <a:schemeClr val="accent1">
                <a:hueOff val="0"/>
                <a:satOff val="0"/>
                <a:lumOff val="0"/>
                <a:alphaOff val="0"/>
                <a:tint val="10000"/>
                <a:satMod val="400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1910" tIns="20955" rIns="41910" bIns="20955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Многословие еще не залог разумения.</a:t>
          </a:r>
          <a:endParaRPr lang="ru-RU" sz="1100" kern="1200" dirty="0"/>
        </a:p>
      </dsp:txBody>
      <dsp:txXfrm>
        <a:off x="2543182" y="1823115"/>
        <a:ext cx="3204857" cy="423560"/>
      </dsp:txXfrm>
    </dsp:sp>
    <dsp:sp modelId="{6A1A0B38-AA97-4B5A-AE85-4EDD5BBB776B}">
      <dsp:nvSpPr>
        <dsp:cNvPr id="0" name=""/>
        <dsp:cNvSpPr/>
      </dsp:nvSpPr>
      <dsp:spPr>
        <a:xfrm>
          <a:off x="1944210" y="2232249"/>
          <a:ext cx="4382182" cy="469388"/>
        </a:xfrm>
        <a:prstGeom prst="round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63000"/>
                <a:tint val="82000"/>
              </a:schemeClr>
              <a:schemeClr val="accent1">
                <a:hueOff val="0"/>
                <a:satOff val="0"/>
                <a:lumOff val="0"/>
                <a:alphaOff val="0"/>
                <a:tint val="10000"/>
                <a:satMod val="400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1910" tIns="20955" rIns="41910" bIns="20955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Сильнее всего — неизбежность, ибо она властвует надо всем.</a:t>
          </a:r>
          <a:endParaRPr lang="ru-RU" sz="1100" kern="1200" dirty="0"/>
        </a:p>
      </dsp:txBody>
      <dsp:txXfrm>
        <a:off x="1967124" y="2255163"/>
        <a:ext cx="4336354" cy="423560"/>
      </dsp:txXfrm>
    </dsp:sp>
    <dsp:sp modelId="{30A31439-38AB-421F-9299-D76641B8E280}">
      <dsp:nvSpPr>
        <dsp:cNvPr id="0" name=""/>
        <dsp:cNvSpPr/>
      </dsp:nvSpPr>
      <dsp:spPr>
        <a:xfrm>
          <a:off x="1368151" y="2664297"/>
          <a:ext cx="5451909" cy="469388"/>
        </a:xfrm>
        <a:prstGeom prst="round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63000"/>
                <a:tint val="82000"/>
              </a:schemeClr>
              <a:schemeClr val="accent1">
                <a:hueOff val="0"/>
                <a:satOff val="0"/>
                <a:lumOff val="0"/>
                <a:alphaOff val="0"/>
                <a:tint val="10000"/>
                <a:satMod val="400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1910" tIns="20955" rIns="41910" bIns="20955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smtClean="0"/>
            <a:t>Блаженство тела состоит в здоровье, блаженство ума - в знании.</a:t>
          </a:r>
          <a:endParaRPr lang="ru-RU" sz="1100" kern="1200"/>
        </a:p>
      </dsp:txBody>
      <dsp:txXfrm>
        <a:off x="1391065" y="2687211"/>
        <a:ext cx="5406081" cy="423560"/>
      </dsp:txXfrm>
    </dsp:sp>
    <dsp:sp modelId="{EBFB0554-2F8E-45E9-BC3D-49EC9B4BBF5B}">
      <dsp:nvSpPr>
        <dsp:cNvPr id="0" name=""/>
        <dsp:cNvSpPr/>
      </dsp:nvSpPr>
      <dsp:spPr>
        <a:xfrm>
          <a:off x="2520268" y="3168350"/>
          <a:ext cx="3230035" cy="469388"/>
        </a:xfrm>
        <a:prstGeom prst="round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63000"/>
                <a:tint val="82000"/>
              </a:schemeClr>
              <a:schemeClr val="accent1">
                <a:hueOff val="0"/>
                <a:satOff val="0"/>
                <a:lumOff val="0"/>
                <a:alphaOff val="0"/>
                <a:tint val="10000"/>
                <a:satMod val="400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1910" tIns="20955" rIns="41910" bIns="20955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smtClean="0"/>
            <a:t>Пусть никакие толки не отвратят тебя от тех, кто тебе доверился.</a:t>
          </a:r>
          <a:endParaRPr lang="ru-RU" sz="1100" kern="1200"/>
        </a:p>
      </dsp:txBody>
      <dsp:txXfrm>
        <a:off x="2543182" y="3191264"/>
        <a:ext cx="3184207" cy="423560"/>
      </dsp:txXfrm>
    </dsp:sp>
    <dsp:sp modelId="{AE0D6609-C83C-4FED-9E29-B68E05B38044}">
      <dsp:nvSpPr>
        <dsp:cNvPr id="0" name=""/>
        <dsp:cNvSpPr/>
      </dsp:nvSpPr>
      <dsp:spPr>
        <a:xfrm>
          <a:off x="2160246" y="3600398"/>
          <a:ext cx="3950109" cy="469388"/>
        </a:xfrm>
        <a:prstGeom prst="round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63000"/>
                <a:tint val="82000"/>
              </a:schemeClr>
              <a:schemeClr val="accent1">
                <a:hueOff val="0"/>
                <a:satOff val="0"/>
                <a:lumOff val="0"/>
                <a:alphaOff val="0"/>
                <a:tint val="10000"/>
                <a:satMod val="400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1910" tIns="20955" rIns="41910" bIns="20955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smtClean="0"/>
            <a:t>Вселенная находится внутри человека - в его умственном творчестве.</a:t>
          </a:r>
          <a:endParaRPr lang="ru-RU" sz="1100" kern="1200"/>
        </a:p>
      </dsp:txBody>
      <dsp:txXfrm>
        <a:off x="2183160" y="3623312"/>
        <a:ext cx="3904281" cy="423560"/>
      </dsp:txXfrm>
    </dsp:sp>
    <dsp:sp modelId="{D194897E-E109-4EC0-B692-2553DAFAA006}">
      <dsp:nvSpPr>
        <dsp:cNvPr id="0" name=""/>
        <dsp:cNvSpPr/>
      </dsp:nvSpPr>
      <dsp:spPr>
        <a:xfrm>
          <a:off x="1800195" y="4032446"/>
          <a:ext cx="4670182" cy="469388"/>
        </a:xfrm>
        <a:prstGeom prst="round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63000"/>
                <a:tint val="82000"/>
              </a:schemeClr>
              <a:schemeClr val="accent1">
                <a:hueOff val="0"/>
                <a:satOff val="0"/>
                <a:lumOff val="0"/>
                <a:alphaOff val="0"/>
                <a:tint val="10000"/>
                <a:satMod val="400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1910" tIns="20955" rIns="41910" bIns="20955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smtClean="0"/>
            <a:t>О друзьях должно помнить не только в присутствии их, но и в отсутствие.</a:t>
          </a:r>
          <a:endParaRPr lang="ru-RU" sz="1100" kern="1200"/>
        </a:p>
      </dsp:txBody>
      <dsp:txXfrm>
        <a:off x="1823109" y="4055360"/>
        <a:ext cx="4624354" cy="423560"/>
      </dsp:txXfrm>
    </dsp:sp>
    <dsp:sp modelId="{0D4DFA9C-9D88-4D28-8369-0FEB78588C58}">
      <dsp:nvSpPr>
        <dsp:cNvPr id="0" name=""/>
        <dsp:cNvSpPr/>
      </dsp:nvSpPr>
      <dsp:spPr>
        <a:xfrm>
          <a:off x="1152114" y="4464495"/>
          <a:ext cx="5966344" cy="469388"/>
        </a:xfrm>
        <a:prstGeom prst="round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63000"/>
                <a:tint val="82000"/>
              </a:schemeClr>
              <a:schemeClr val="accent1">
                <a:hueOff val="0"/>
                <a:satOff val="0"/>
                <a:lumOff val="0"/>
                <a:alphaOff val="0"/>
                <a:tint val="10000"/>
                <a:satMod val="400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1910" tIns="20955" rIns="41910" bIns="20955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smtClean="0"/>
            <a:t>Что самое общее для всех? Надежда; ибо если у кого более ничего нет, то она есть.</a:t>
          </a:r>
          <a:endParaRPr lang="ru-RU" sz="1100" kern="1200"/>
        </a:p>
      </dsp:txBody>
      <dsp:txXfrm>
        <a:off x="1175028" y="4487409"/>
        <a:ext cx="5920516" cy="423560"/>
      </dsp:txXfrm>
    </dsp:sp>
    <dsp:sp modelId="{DECD512F-BF4D-46E9-AA55-E4F9FDBF9839}">
      <dsp:nvSpPr>
        <dsp:cNvPr id="0" name=""/>
        <dsp:cNvSpPr/>
      </dsp:nvSpPr>
      <dsp:spPr>
        <a:xfrm>
          <a:off x="720277" y="4929893"/>
          <a:ext cx="6789044" cy="469388"/>
        </a:xfrm>
        <a:prstGeom prst="round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63000"/>
                <a:tint val="82000"/>
              </a:schemeClr>
              <a:schemeClr val="accent1">
                <a:hueOff val="0"/>
                <a:satOff val="0"/>
                <a:lumOff val="0"/>
                <a:alphaOff val="0"/>
                <a:tint val="10000"/>
                <a:satMod val="400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1910" tIns="20955" rIns="41910" bIns="20955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Помните, что дети ваши будут обходиться с вами так же, как вы обходитесь со своими родителями.</a:t>
          </a:r>
          <a:endParaRPr lang="ru-RU" sz="1100" kern="1200" dirty="0"/>
        </a:p>
      </dsp:txBody>
      <dsp:txXfrm>
        <a:off x="743191" y="4952807"/>
        <a:ext cx="6743216" cy="4235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0770209-DBD4-4E6C-ABFC-9BFD8B00EFA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28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DA787-B326-4A6A-BF28-7A590FD172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9442F-B799-4F60-B226-E8C453AC2D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4075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01625" y="1600200"/>
            <a:ext cx="4194175" cy="44989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194175" cy="44989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01625" y="6245225"/>
            <a:ext cx="2289175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289175" cy="476250"/>
          </a:xfrm>
        </p:spPr>
        <p:txBody>
          <a:bodyPr/>
          <a:lstStyle>
            <a:lvl1pPr>
              <a:defRPr/>
            </a:lvl1pPr>
          </a:lstStyle>
          <a:p>
            <a:fld id="{AAD6AB95-CA49-49CF-9507-8F0556C9AA04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64948716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301625" y="228600"/>
            <a:ext cx="8540750" cy="5870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301625" y="6245225"/>
            <a:ext cx="2289175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289175" cy="476250"/>
          </a:xfrm>
        </p:spPr>
        <p:txBody>
          <a:bodyPr/>
          <a:lstStyle>
            <a:lvl1pPr>
              <a:defRPr/>
            </a:lvl1pPr>
          </a:lstStyle>
          <a:p>
            <a:fld id="{5ABFD825-E08F-4B21-BB0D-271A70D5CBD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84367382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03378A56-D6DF-4E6A-8AA2-81E8536CB78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6F0FA-48BF-4D08-95CB-6DF728463F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D041A-0680-43DC-8C44-BC2D98AD7F1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7BC0D-7DB5-45FF-B379-748124E5F3A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3C3F4-09AD-4A59-A71E-CF3E231122A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36E09-D943-49F0-8C95-4A6C8A0BB6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3BD3B63-E4BD-4610-92C3-D0F70FA536C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3EF2E0B-7EAE-4743-833C-6067ACE70FD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68C90DA6-5651-4C7C-A217-6AE7E29B3D8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  <p:sldLayoutId id="2147483693" r:id="rId12"/>
    <p:sldLayoutId id="2147483696" r:id="rId13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5" grpId="0"/>
    </p:bldLst>
  </p:timing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ru.wikipedia.org/wiki/%D4%E0%EB%E5%F1_%CC%E8%EB%E5%F2%F1%EA%E8%E9" TargetMode="Externa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928662" y="4500570"/>
            <a:ext cx="4316412" cy="1736725"/>
          </a:xfrm>
        </p:spPr>
        <p:txBody>
          <a:bodyPr/>
          <a:lstStyle/>
          <a:p>
            <a:r>
              <a:rPr lang="ru-RU" sz="2000" b="1" i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Проект подготовили </a:t>
            </a:r>
            <a:br>
              <a:rPr lang="ru-RU" sz="2000" b="1" i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</a:br>
            <a:r>
              <a:rPr lang="ru-RU" sz="2000" b="1" i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Тикунов Никита 10</a:t>
            </a:r>
            <a:r>
              <a:rPr lang="en-US" sz="2000" b="1" i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’</a:t>
            </a:r>
            <a:r>
              <a:rPr lang="ru-RU" sz="2000" b="1" i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Б</a:t>
            </a:r>
            <a:r>
              <a:rPr lang="en-US" sz="2000" b="1" i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’</a:t>
            </a:r>
            <a:r>
              <a:rPr lang="ru-RU" sz="2000" b="1" i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/>
            </a:r>
            <a:br>
              <a:rPr lang="ru-RU" sz="2000" b="1" i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</a:br>
            <a:r>
              <a:rPr lang="ru-RU" sz="2000" b="1" i="1" dirty="0" err="1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Хубаева</a:t>
            </a:r>
            <a:r>
              <a:rPr lang="ru-RU" sz="2000" b="1" i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 Анна 10</a:t>
            </a:r>
            <a:r>
              <a:rPr lang="en-US" sz="2000" b="1" i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”</a:t>
            </a:r>
            <a:r>
              <a:rPr lang="ru-RU" sz="2000" b="1" i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Б</a:t>
            </a:r>
            <a:r>
              <a:rPr lang="en-US" sz="2000" b="1" i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”</a:t>
            </a:r>
            <a:r>
              <a:rPr lang="ru-RU" sz="2000" b="1" i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.</a:t>
            </a:r>
            <a:br>
              <a:rPr lang="ru-RU" sz="2000" b="1" i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</a:br>
            <a:r>
              <a:rPr lang="ru-RU" sz="2000" b="1" i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/>
            </a:r>
            <a:br>
              <a:rPr lang="ru-RU" sz="2000" b="1" i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</a:br>
            <a:r>
              <a:rPr lang="ru-RU" sz="2000" b="1" i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Руководитель</a:t>
            </a:r>
            <a:br>
              <a:rPr lang="ru-RU" sz="2000" b="1" i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</a:br>
            <a:r>
              <a:rPr lang="ru-RU" sz="2000" b="1" i="1" dirty="0" err="1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Фарух</a:t>
            </a:r>
            <a:r>
              <a:rPr lang="ru-RU" sz="2000" b="1" i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Наталья Евгеньевна.</a:t>
            </a:r>
            <a:endParaRPr lang="ru-RU" sz="2000" b="1" i="1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35847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-40"/>
          <a:stretch>
            <a:fillRect/>
          </a:stretch>
        </p:blipFill>
        <p:spPr bwMode="auto">
          <a:xfrm>
            <a:off x="6000760" y="1500174"/>
            <a:ext cx="2214578" cy="2910904"/>
          </a:xfrm>
          <a:prstGeom prst="rect">
            <a:avLst/>
          </a:prstGeom>
          <a:noFill/>
          <a:ln w="57150" cmpd="thinThick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00034" y="1142984"/>
            <a:ext cx="439248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/>
              <a:t>Фалес Милетский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071934" y="285728"/>
            <a:ext cx="4572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400" dirty="0" smtClean="0"/>
              <a:t>МБОУ СОШ №</a:t>
            </a:r>
            <a:r>
              <a:rPr lang="en-US" sz="1400" dirty="0" smtClean="0"/>
              <a:t> 7 c </a:t>
            </a:r>
            <a:r>
              <a:rPr lang="ru-RU" sz="1400" dirty="0" smtClean="0"/>
              <a:t>углубленным изучением отдельных предметов</a:t>
            </a:r>
          </a:p>
          <a:p>
            <a:pPr algn="ctr"/>
            <a:r>
              <a:rPr lang="ru-RU" sz="1400" dirty="0" smtClean="0"/>
              <a:t>г. Железнодорожного Московской обл.</a:t>
            </a:r>
            <a:endParaRPr lang="ru-RU" sz="1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6" name="Rectangle 6"/>
          <p:cNvSpPr>
            <a:spLocks noGrp="1" noRot="1" noChangeArrowheads="1"/>
          </p:cNvSpPr>
          <p:nvPr>
            <p:ph type="body" sz="half" idx="2"/>
          </p:nvPr>
        </p:nvSpPr>
        <p:spPr>
          <a:xfrm>
            <a:off x="179512" y="260648"/>
            <a:ext cx="5184576" cy="3144359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90000"/>
              </a:lnSpc>
            </a:pPr>
            <a:r>
              <a:rPr lang="ru-RU" sz="8000" b="1" dirty="0">
                <a:cs typeface="Browallia New" pitchFamily="34" charset="-34"/>
              </a:rPr>
              <a:t>ФАЛЕС </a:t>
            </a:r>
            <a:r>
              <a:rPr lang="ru-RU" sz="8000" b="1" dirty="0" smtClean="0">
                <a:cs typeface="Browallia New" pitchFamily="34" charset="-34"/>
              </a:rPr>
              <a:t>(</a:t>
            </a:r>
            <a:r>
              <a:rPr lang="ru-RU" sz="8000" b="1" dirty="0">
                <a:cs typeface="Browallia New" pitchFamily="34" charset="-34"/>
              </a:rPr>
              <a:t> 625 </a:t>
            </a:r>
            <a:r>
              <a:rPr lang="ru-RU" sz="8000" b="1" dirty="0" smtClean="0">
                <a:cs typeface="Browallia New" pitchFamily="34" charset="-34"/>
              </a:rPr>
              <a:t>до </a:t>
            </a:r>
            <a:r>
              <a:rPr lang="ru-RU" sz="8000" b="1" dirty="0" err="1" smtClean="0">
                <a:cs typeface="Browallia New" pitchFamily="34" charset="-34"/>
              </a:rPr>
              <a:t>н.э</a:t>
            </a:r>
            <a:r>
              <a:rPr lang="ru-RU" sz="8000" b="1" dirty="0" smtClean="0">
                <a:cs typeface="Browallia New" pitchFamily="34" charset="-34"/>
              </a:rPr>
              <a:t>–</a:t>
            </a:r>
            <a:r>
              <a:rPr lang="ru-RU" sz="8000" b="1" dirty="0">
                <a:cs typeface="Browallia New" pitchFamily="34" charset="-34"/>
              </a:rPr>
              <a:t> 547 до н. э.), древнегреческий </a:t>
            </a:r>
            <a:r>
              <a:rPr lang="ru-RU" sz="8000" b="1" dirty="0" smtClean="0">
                <a:cs typeface="Browallia New" pitchFamily="34" charset="-34"/>
              </a:rPr>
              <a:t>философ , математик</a:t>
            </a:r>
            <a:r>
              <a:rPr lang="ru-RU" sz="8000" b="1" dirty="0">
                <a:cs typeface="Browallia New" pitchFamily="34" charset="-34"/>
              </a:rPr>
              <a:t>,</a:t>
            </a:r>
            <a:r>
              <a:rPr lang="ru-RU" sz="8000" b="1" dirty="0" smtClean="0">
                <a:cs typeface="Browallia New" pitchFamily="34" charset="-34"/>
              </a:rPr>
              <a:t> </a:t>
            </a:r>
            <a:r>
              <a:rPr lang="ru-RU" sz="8000" b="1" dirty="0">
                <a:cs typeface="Browallia New" pitchFamily="34" charset="-34"/>
              </a:rPr>
              <a:t>родоначальник античной философии и науки, основатель милетской </a:t>
            </a:r>
            <a:r>
              <a:rPr lang="ru-RU" sz="8000" b="1" dirty="0" smtClean="0">
                <a:cs typeface="Browallia New" pitchFamily="34" charset="-34"/>
              </a:rPr>
              <a:t>школы</a:t>
            </a:r>
            <a:r>
              <a:rPr lang="ru-RU" sz="8000" b="1" dirty="0">
                <a:cs typeface="Browallia New" pitchFamily="34" charset="-34"/>
              </a:rPr>
              <a:t> </a:t>
            </a:r>
            <a:r>
              <a:rPr lang="ru-RU" sz="8000" b="1" dirty="0" smtClean="0">
                <a:cs typeface="Browallia New" pitchFamily="34" charset="-34"/>
              </a:rPr>
              <a:t>родом из Милета 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ru-RU" sz="8000" b="1" dirty="0">
                <a:cs typeface="Browallia New" pitchFamily="34" charset="-34"/>
              </a:rPr>
              <a:t> </a:t>
            </a:r>
            <a:r>
              <a:rPr lang="ru-RU" sz="8000" b="1" dirty="0" smtClean="0">
                <a:cs typeface="Browallia New" pitchFamily="34" charset="-34"/>
              </a:rPr>
              <a:t>    ( Малая Азия )</a:t>
            </a:r>
          </a:p>
          <a:p>
            <a:pPr>
              <a:lnSpc>
                <a:spcPct val="90000"/>
              </a:lnSpc>
            </a:pPr>
            <a:endParaRPr lang="ru-RU" sz="8000" b="1" dirty="0" smtClean="0">
              <a:cs typeface="Browallia New" pitchFamily="34" charset="-34"/>
            </a:endParaRPr>
          </a:p>
          <a:p>
            <a:pPr>
              <a:lnSpc>
                <a:spcPct val="90000"/>
              </a:lnSpc>
            </a:pPr>
            <a:r>
              <a:rPr lang="ru-RU" sz="8000" b="1" dirty="0" smtClean="0">
                <a:cs typeface="Browallia New" pitchFamily="34" charset="-34"/>
              </a:rPr>
              <a:t>Предсказал </a:t>
            </a:r>
            <a:r>
              <a:rPr lang="ru-RU" sz="8000" b="1" dirty="0">
                <a:cs typeface="Browallia New" pitchFamily="34" charset="-34"/>
              </a:rPr>
              <a:t>солнечное затмение 28 мая 585 года до н.э. </a:t>
            </a:r>
            <a:endParaRPr lang="ru-RU" sz="8000" b="1" dirty="0" smtClean="0">
              <a:cs typeface="Browallia New" pitchFamily="34" charset="-34"/>
            </a:endParaRPr>
          </a:p>
          <a:p>
            <a:pPr>
              <a:lnSpc>
                <a:spcPct val="90000"/>
              </a:lnSpc>
            </a:pPr>
            <a:endParaRPr lang="ru-RU" sz="8000" b="1" dirty="0" smtClean="0">
              <a:cs typeface="Browallia New" pitchFamily="34" charset="-34"/>
            </a:endParaRPr>
          </a:p>
          <a:p>
            <a:pPr>
              <a:lnSpc>
                <a:spcPct val="90000"/>
              </a:lnSpc>
            </a:pPr>
            <a:r>
              <a:rPr lang="ru-RU" sz="8000" b="1" dirty="0" smtClean="0">
                <a:cs typeface="Browallia New" pitchFamily="34" charset="-34"/>
              </a:rPr>
              <a:t>Фалес </a:t>
            </a:r>
            <a:r>
              <a:rPr lang="ru-RU" sz="8000" b="1" dirty="0">
                <a:cs typeface="Browallia New" pitchFamily="34" charset="-34"/>
              </a:rPr>
              <a:t>открыл наклон эклиптики к экватору, определил угловую величину Луны. </a:t>
            </a:r>
            <a:endParaRPr lang="ru-RU" sz="8000" b="1" dirty="0" smtClean="0">
              <a:cs typeface="Browallia New" pitchFamily="34" charset="-34"/>
            </a:endParaRPr>
          </a:p>
          <a:p>
            <a:pPr>
              <a:lnSpc>
                <a:spcPct val="90000"/>
              </a:lnSpc>
            </a:pPr>
            <a:endParaRPr lang="ru-RU" sz="8000" b="1" dirty="0" smtClean="0">
              <a:cs typeface="Browallia New" pitchFamily="34" charset="-34"/>
            </a:endParaRPr>
          </a:p>
          <a:p>
            <a:pPr>
              <a:lnSpc>
                <a:spcPct val="90000"/>
              </a:lnSpc>
            </a:pPr>
            <a:r>
              <a:rPr lang="ru-RU" sz="8000" b="1" dirty="0" smtClean="0">
                <a:cs typeface="Browallia New" pitchFamily="34" charset="-34"/>
              </a:rPr>
              <a:t>Первым</a:t>
            </a:r>
            <a:r>
              <a:rPr lang="ru-RU" sz="8000" b="1" dirty="0">
                <a:cs typeface="Browallia New" pitchFamily="34" charset="-34"/>
              </a:rPr>
              <a:t>, кто ввел в математику принцип математического доказательства, </a:t>
            </a:r>
            <a:r>
              <a:rPr lang="ru-RU" sz="8000" b="1" dirty="0" smtClean="0">
                <a:cs typeface="Browallia New" pitchFamily="34" charset="-34"/>
              </a:rPr>
              <a:t>доказал </a:t>
            </a:r>
            <a:r>
              <a:rPr lang="ru-RU" sz="8000" b="1" dirty="0">
                <a:cs typeface="Browallia New" pitchFamily="34" charset="-34"/>
              </a:rPr>
              <a:t>несколько теорем геометрии. </a:t>
            </a:r>
            <a:r>
              <a:rPr lang="ru-RU" sz="8000" b="1" dirty="0" smtClean="0">
                <a:cs typeface="Browallia New" pitchFamily="34" charset="-34"/>
              </a:rPr>
              <a:t/>
            </a:r>
            <a:br>
              <a:rPr lang="ru-RU" sz="8000" b="1" dirty="0" smtClean="0">
                <a:cs typeface="Browallia New" pitchFamily="34" charset="-34"/>
              </a:rPr>
            </a:br>
            <a:endParaRPr lang="ru-RU" sz="8000" b="1" dirty="0" smtClean="0">
              <a:cs typeface="Browallia New" pitchFamily="34" charset="-34"/>
            </a:endParaRPr>
          </a:p>
          <a:p>
            <a:pPr>
              <a:lnSpc>
                <a:spcPct val="90000"/>
              </a:lnSpc>
            </a:pPr>
            <a:r>
              <a:rPr lang="ru-RU" sz="8000" b="1" dirty="0" smtClean="0">
                <a:cs typeface="Browallia New" pitchFamily="34" charset="-34"/>
              </a:rPr>
              <a:t>Традиционно </a:t>
            </a:r>
            <a:r>
              <a:rPr lang="ru-RU" sz="8000" b="1" dirty="0">
                <a:cs typeface="Browallia New" pitchFamily="34" charset="-34"/>
              </a:rPr>
              <a:t>считается основоположником </a:t>
            </a:r>
            <a:r>
              <a:rPr lang="ru-RU" sz="8000" b="1" dirty="0" smtClean="0">
                <a:cs typeface="Browallia New" pitchFamily="34" charset="-34"/>
              </a:rPr>
              <a:t>греческой </a:t>
            </a:r>
            <a:r>
              <a:rPr lang="ru-RU" sz="8000" b="1" dirty="0">
                <a:cs typeface="Browallia New" pitchFamily="34" charset="-34"/>
              </a:rPr>
              <a:t>философии (и науки) — он неизменно открывал список «семи мудрецов», заложивших основы греческой культуры и государственности</a:t>
            </a:r>
            <a:r>
              <a:rPr lang="ru-RU" sz="8000" b="1" baseline="30000" dirty="0">
                <a:cs typeface="Browallia New" pitchFamily="34" charset="-34"/>
                <a:hlinkClick r:id="rId2"/>
              </a:rPr>
              <a:t>[</a:t>
            </a:r>
            <a:endParaRPr lang="ru-RU" sz="8000" b="1" dirty="0">
              <a:cs typeface="Browallia New" pitchFamily="34" charset="-34"/>
            </a:endParaRPr>
          </a:p>
          <a:p>
            <a:pPr>
              <a:lnSpc>
                <a:spcPct val="90000"/>
              </a:lnSpc>
            </a:pPr>
            <a:endParaRPr lang="ru-RU" b="1" dirty="0"/>
          </a:p>
        </p:txBody>
      </p:sp>
      <p:pic>
        <p:nvPicPr>
          <p:cNvPr id="1026" name="Picture 2" descr="C:\Documents and Settings\Mufasa\Рабочий стол\фото для сайта\Рисунок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84" y="1357298"/>
            <a:ext cx="2251114" cy="307183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857224" y="571480"/>
            <a:ext cx="4572000" cy="535531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65760" indent="-365760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Фалесу Милетскому приписывают простой способ определения высоты пирамиды. В солнечный день он поставил свой посох там, где оканчивалась тень от пирамиды. Затем он показал, что как длина одной тени относится к длине другой тени, так и высота пирамиды относится к высоте посоха. </a:t>
            </a:r>
          </a:p>
          <a:p>
            <a:pPr marL="365760" indent="-365760" eaLnBrk="1" fontAlgn="auto" hangingPunct="1">
              <a:spcAft>
                <a:spcPts val="0"/>
              </a:spcAft>
              <a:defRPr/>
            </a:pPr>
            <a:endParaRPr lang="ru-RU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365760" indent="-365760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Легенда рассказывает о том, что Фалес, будучи в Египте, поразил фараона </a:t>
            </a:r>
            <a:r>
              <a:rPr lang="ru-RU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Амасиса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тем, что сумел точно установить высоту пирамиды, дождавшись момента, когда длина тени палки становится равной её высоте, и тогда измерил длину тени пирамиды.</a:t>
            </a:r>
          </a:p>
          <a:p>
            <a:pPr marL="365760" indent="-365760" eaLnBrk="1" fontAlgn="auto" hangingPunct="1">
              <a:spcAft>
                <a:spcPts val="0"/>
              </a:spcAft>
              <a:defRPr/>
            </a:pPr>
            <a:endParaRPr lang="ru-RU" b="1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6000760" y="1571612"/>
            <a:ext cx="2118221" cy="2428892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993750710"/>
              </p:ext>
            </p:extLst>
          </p:nvPr>
        </p:nvGraphicFramePr>
        <p:xfrm>
          <a:off x="467544" y="980728"/>
          <a:ext cx="8229600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28328"/>
          </a:xfrm>
        </p:spPr>
        <p:txBody>
          <a:bodyPr>
            <a:normAutofit/>
          </a:bodyPr>
          <a:lstStyle/>
          <a:p>
            <a:r>
              <a:rPr lang="ru-RU" dirty="0" smtClean="0"/>
              <a:t>Известные высказывания Фалеса.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74223078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2" name="Rectangle 6"/>
          <p:cNvSpPr>
            <a:spLocks noGrp="1" noRot="1" noChangeArrowheads="1"/>
          </p:cNvSpPr>
          <p:nvPr>
            <p:ph type="body" sz="half" idx="2"/>
          </p:nvPr>
        </p:nvSpPr>
        <p:spPr>
          <a:xfrm>
            <a:off x="500034" y="428604"/>
            <a:ext cx="5643602" cy="5857916"/>
          </a:xfrm>
        </p:spPr>
        <p:txBody>
          <a:bodyPr>
            <a:normAutofit fontScale="70000" lnSpcReduction="20000"/>
          </a:bodyPr>
          <a:lstStyle/>
          <a:p>
            <a:r>
              <a:rPr lang="ru-RU" sz="2400" dirty="0" smtClean="0"/>
              <a:t>Фалеса по праву можно называть ученым , т.к он один из первых кто вышел за рамки религии в своих работах и </a:t>
            </a:r>
            <a:r>
              <a:rPr lang="ru-RU" sz="2400" dirty="0" err="1" smtClean="0"/>
              <a:t>иследованиях</a:t>
            </a:r>
            <a:r>
              <a:rPr lang="ru-RU" sz="2400" dirty="0" smtClean="0"/>
              <a:t>.</a:t>
            </a:r>
          </a:p>
          <a:p>
            <a:endParaRPr lang="ru-RU" sz="2400" dirty="0" smtClean="0"/>
          </a:p>
          <a:p>
            <a:pPr algn="ctr"/>
            <a:r>
              <a:rPr lang="ru-RU" sz="4000" u="sng" dirty="0" smtClean="0"/>
              <a:t>Теоремы, сформулированные и доказанные Фалесом.</a:t>
            </a:r>
          </a:p>
          <a:p>
            <a:endParaRPr lang="ru-RU" sz="2400" dirty="0" smtClean="0"/>
          </a:p>
          <a:p>
            <a:r>
              <a:rPr lang="ru-RU" sz="2400" dirty="0" smtClean="0"/>
              <a:t>А именно</a:t>
            </a:r>
            <a:r>
              <a:rPr lang="en-US" sz="2400" dirty="0" smtClean="0"/>
              <a:t>;</a:t>
            </a:r>
            <a:endParaRPr lang="ru-RU" sz="2400" dirty="0" smtClean="0"/>
          </a:p>
          <a:p>
            <a:r>
              <a:rPr lang="ru-RU" sz="2400" dirty="0" smtClean="0"/>
              <a:t>вертикальные углы равны;</a:t>
            </a:r>
          </a:p>
          <a:p>
            <a:r>
              <a:rPr lang="ru-RU" sz="2400" dirty="0" smtClean="0"/>
              <a:t>имеет место равенство треугольников по одной стороне и двум прилегающим к ней углам;</a:t>
            </a:r>
          </a:p>
          <a:p>
            <a:r>
              <a:rPr lang="ru-RU" sz="2400" dirty="0" smtClean="0"/>
              <a:t>углы при основании равнобедренного треугольника равны;</a:t>
            </a:r>
          </a:p>
          <a:p>
            <a:r>
              <a:rPr lang="ru-RU" sz="2400" dirty="0" smtClean="0"/>
              <a:t>диаметр делит круг пополам;</a:t>
            </a:r>
          </a:p>
          <a:p>
            <a:r>
              <a:rPr lang="ru-RU" sz="2400" dirty="0" smtClean="0"/>
              <a:t>вписанный угол, опирающийся на диаметр, является прямым.</a:t>
            </a:r>
          </a:p>
          <a:p>
            <a:r>
              <a:rPr lang="ru-RU" sz="2400" dirty="0" smtClean="0"/>
              <a:t>Фалес научился определять расстояние от берега до корабля, для чего использовал подобие треугольников. В основе этого способа лежит теорема, названная впоследствии теоремой Фалеса.</a:t>
            </a:r>
          </a:p>
        </p:txBody>
      </p:sp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0826" y="1500174"/>
            <a:ext cx="1928826" cy="2142811"/>
          </a:xfrm>
          <a:prstGeom prst="rect">
            <a:avLst/>
          </a:prstGeom>
          <a:noFill/>
          <a:ln w="57150" cmpd="thinThick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История одного предсказания.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23528" y="1600200"/>
            <a:ext cx="8518847" cy="4498975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Путешествуя по Египту ,Фалес собрал множество астрономических сведений у египетских жрецов. </a:t>
            </a:r>
            <a:br>
              <a:rPr lang="ru-RU" dirty="0" smtClean="0"/>
            </a:br>
            <a:r>
              <a:rPr lang="ru-RU" dirty="0" smtClean="0"/>
              <a:t>Собрав достаточно знаний , он решился предсказать солнечное затмение , но ему сначала никто не поверил. Во время затмения была назначена битва между </a:t>
            </a:r>
            <a:r>
              <a:rPr lang="ru-RU" dirty="0" err="1" smtClean="0"/>
              <a:t>Лидийцами</a:t>
            </a:r>
            <a:r>
              <a:rPr lang="ru-RU" dirty="0" smtClean="0"/>
              <a:t> и Мидянами и </a:t>
            </a:r>
            <a:r>
              <a:rPr lang="ru-RU" dirty="0" err="1" smtClean="0"/>
              <a:t>Милетцы</a:t>
            </a:r>
            <a:r>
              <a:rPr lang="ru-RU" dirty="0" smtClean="0"/>
              <a:t> подумывали вмешаться , но Фалес уговорил остаться в стороне.</a:t>
            </a:r>
          </a:p>
          <a:p>
            <a:r>
              <a:rPr lang="ru-RU" dirty="0" smtClean="0"/>
              <a:t>И вот только  кленки врагов должны были </a:t>
            </a:r>
            <a:r>
              <a:rPr lang="ru-RU" dirty="0" err="1" smtClean="0"/>
              <a:t>сойдить</a:t>
            </a:r>
            <a:r>
              <a:rPr lang="ru-RU" dirty="0" smtClean="0"/>
              <a:t> и начало темнеть . Они </a:t>
            </a:r>
            <a:r>
              <a:rPr lang="ru-RU" dirty="0" err="1" smtClean="0"/>
              <a:t>побрасали</a:t>
            </a:r>
            <a:r>
              <a:rPr lang="ru-RU" dirty="0" smtClean="0"/>
              <a:t> все оружие и доспехи и бросились в бегство , а </a:t>
            </a:r>
            <a:r>
              <a:rPr lang="ru-RU" dirty="0" err="1" smtClean="0"/>
              <a:t>Милетцы</a:t>
            </a:r>
            <a:r>
              <a:rPr lang="ru-RU" dirty="0" smtClean="0"/>
              <a:t> зная , что это погрузили на повозки все оружие и доспехи и прибрали себе их.</a:t>
            </a:r>
            <a:br>
              <a:rPr lang="ru-RU" dirty="0" smtClean="0"/>
            </a:br>
            <a:r>
              <a:rPr lang="ru-RU" dirty="0" smtClean="0"/>
              <a:t>Вот так вот его стали называть </a:t>
            </a:r>
            <a:r>
              <a:rPr lang="en-US" dirty="0" smtClean="0"/>
              <a:t>“</a:t>
            </a:r>
            <a:r>
              <a:rPr lang="ru-RU" dirty="0" smtClean="0"/>
              <a:t>царем звезд</a:t>
            </a:r>
            <a:r>
              <a:rPr lang="en-US" dirty="0" smtClean="0"/>
              <a:t>”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7210076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67744" y="810524"/>
            <a:ext cx="50405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Sylfaen" pitchFamily="18" charset="0"/>
              </a:rPr>
              <a:t>Смерть мудреца.</a:t>
            </a:r>
            <a:endParaRPr lang="ru-RU" sz="4000" dirty="0">
              <a:latin typeface="Sylfae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42977" y="2000240"/>
            <a:ext cx="685804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 преданию смерть подстерегла Фалеса на Олимпиаде , он болел не то за сына , не то за внука , привстал с скамьи и крикнул </a:t>
            </a:r>
            <a:r>
              <a:rPr lang="en-US" dirty="0" smtClean="0"/>
              <a:t>“</a:t>
            </a:r>
            <a:r>
              <a:rPr lang="ru-RU" dirty="0" smtClean="0"/>
              <a:t>слава! </a:t>
            </a:r>
            <a:r>
              <a:rPr lang="en-US" dirty="0" smtClean="0"/>
              <a:t>“ </a:t>
            </a:r>
            <a:r>
              <a:rPr lang="ru-RU" dirty="0" smtClean="0"/>
              <a:t>и упал замертво . И горожане похоронили Фалеса , а на гробнице выбили надпись </a:t>
            </a:r>
            <a:r>
              <a:rPr lang="en-US" dirty="0" smtClean="0"/>
              <a:t>:”</a:t>
            </a:r>
            <a:r>
              <a:rPr lang="ru-RU" dirty="0" smtClean="0"/>
              <a:t>Насколько мала эта гробница Фалеса , настолько велика слава этого царя астрономов в области звезд</a:t>
            </a:r>
            <a:r>
              <a:rPr lang="en-US" dirty="0" smtClean="0"/>
              <a:t>”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tmp58-119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/>
          <a:stretch>
            <a:fillRect/>
          </a:stretch>
        </p:blipFill>
        <p:spPr bwMode="auto">
          <a:xfrm>
            <a:off x="928662" y="2200266"/>
            <a:ext cx="2333624" cy="2100262"/>
          </a:xfrm>
          <a:prstGeom prst="rect">
            <a:avLst/>
          </a:prstGeom>
          <a:noFill/>
          <a:ln w="38100" cmpd="dbl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title" idx="4294967295"/>
          </p:nvPr>
        </p:nvSpPr>
        <p:spPr>
          <a:xfrm>
            <a:off x="0" y="152400"/>
            <a:ext cx="8229600" cy="121920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Нахождение расстояния до недоступного предмета.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857620" y="1428736"/>
            <a:ext cx="4572000" cy="501675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Иногда бывает необходимо измерить расстояние и до недоступного предмета. Например, ширину реки. Мы это делаем следующим образом.</a:t>
            </a:r>
          </a:p>
          <a:p>
            <a:pPr eaLnBrk="0" hangingPunct="0"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Наметив на противоположном берегу реки какой-нибудь четко видимый предмет (А) (дерево, скалу), расположенный у самой воды, надо встать точно напротив него и отметить точку, положив на землю камешек или воткнув колышек Б , затем идя вдоль берега по линии  перпендикулярной к направлению между предметом на том берегу и колышком, надо отсчитать 30 шагов и воткнуть в землю палку (В). Пройдя в том же направлении еще столько же шагов, снова сделать отметку на земле (Г) и, идя от нее, повернувшись спиной к реке, считать шаги, время от времени поглядывая на намеченный на том берегу предмет. Когда палка В, воткнутая на берегу, окажется на одной линии с предметом А за рекой, то расстояние (Д - Г) от последней отметки до места конечной остановки (Д) будет равно ширине реки.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448</TotalTime>
  <Words>495</Words>
  <Application>Microsoft Office PowerPoint</Application>
  <PresentationFormat>Экран (4:3)</PresentationFormat>
  <Paragraphs>47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Бумажная</vt:lpstr>
      <vt:lpstr>Проект подготовили  Тикунов Никита 10’Б’ Хубаева  Анна 10”Б”.  Руководитель Фарух Наталья Евгеньевна.</vt:lpstr>
      <vt:lpstr>Слайд 2</vt:lpstr>
      <vt:lpstr>Слайд 3</vt:lpstr>
      <vt:lpstr>Известные высказывания Фалеса.</vt:lpstr>
      <vt:lpstr>Слайд 5</vt:lpstr>
      <vt:lpstr>История одного предсказания.</vt:lpstr>
      <vt:lpstr>Слайд 7</vt:lpstr>
      <vt:lpstr>Нахождение расстояния до недоступного предмета.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дима</dc:creator>
  <cp:lastModifiedBy>Dreams Admin</cp:lastModifiedBy>
  <cp:revision>33</cp:revision>
  <dcterms:created xsi:type="dcterms:W3CDTF">2009-01-30T15:38:50Z</dcterms:created>
  <dcterms:modified xsi:type="dcterms:W3CDTF">2012-12-21T18:18:19Z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0008003c09000000000001023620</vt:lpwstr>
  </property>
</Properties>
</file>