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65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DF35F9-F62E-4162-BDE0-6B829A2D0E1F}" type="datetimeFigureOut">
              <a:rPr lang="ru-RU" smtClean="0"/>
              <a:pPr/>
              <a:t>06.11.2012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54F6F67-FF42-49FC-8F74-5E17EF1BB8D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429264"/>
            <a:ext cx="6400800" cy="1752600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Пос. Сосновый Бор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786058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Проект на тему: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«Музей-усадьба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Михаила Михайловича Пришвина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«Дунино»»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ученика 2 класса «Б»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Чижова Илии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3714752"/>
            <a:ext cx="1666875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714356"/>
            <a:ext cx="3000396" cy="1928826"/>
          </a:xfrm>
          <a:prstGeom prst="rect">
            <a:avLst/>
          </a:prstGeom>
        </p:spPr>
      </p:pic>
      <p:pic>
        <p:nvPicPr>
          <p:cNvPr id="3" name="Рисунок 2" descr="i (1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929066"/>
            <a:ext cx="3000396" cy="1857388"/>
          </a:xfrm>
          <a:prstGeom prst="rect">
            <a:avLst/>
          </a:prstGeom>
        </p:spPr>
      </p:pic>
      <p:pic>
        <p:nvPicPr>
          <p:cNvPr id="4" name="Рисунок 3" descr="i (1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4214818"/>
            <a:ext cx="1500198" cy="1571636"/>
          </a:xfrm>
          <a:prstGeom prst="rect">
            <a:avLst/>
          </a:prstGeom>
        </p:spPr>
      </p:pic>
      <p:pic>
        <p:nvPicPr>
          <p:cNvPr id="5" name="Рисунок 4" descr="i (14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4143380"/>
            <a:ext cx="1500198" cy="15716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642918"/>
            <a:ext cx="4051365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Пейзажные снимки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Пришвина разнооб-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азны по тематике.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Создает циклы фотог-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афических работ: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«Паутинки», «Капли»,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«Почки», «Весна света».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2786058"/>
            <a:ext cx="168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«ПАУТИНКИ»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15140" y="5929330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«КАПЛИ»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5929330"/>
            <a:ext cx="121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«ПОЧКИ»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5929330"/>
            <a:ext cx="2000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«ВЕСНА СВЕТА»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53791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течение января 1930 года Пришвин снимает уничто-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ение колоколов Троице-Сергиевой лавры.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200 негативов хранилось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коробочке из-под чая с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адписью: «Когда били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олокола…» – сохранив-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шийся репортаж с места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событий.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4286256"/>
            <a:ext cx="1857388" cy="2071702"/>
          </a:xfrm>
          <a:prstGeom prst="rect">
            <a:avLst/>
          </a:prstGeom>
        </p:spPr>
      </p:pic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4286256"/>
            <a:ext cx="1785950" cy="2071702"/>
          </a:xfrm>
          <a:prstGeom prst="rect">
            <a:avLst/>
          </a:prstGeo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4286256"/>
            <a:ext cx="2786082" cy="2071702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1928802"/>
            <a:ext cx="2714644" cy="207170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3582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Писательство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советские годы сложился устойчивый миф о Пришвине, как «певце природы». Этот миф преодолевается в настоящее время, благодаря публикации его тайного многолетнего дневника и произведений, которые не публиковались при жизни.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786190"/>
            <a:ext cx="4071966" cy="242889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38133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Охота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Охота, прежде всего, привлекала Пришвина натаской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обак. Но в трудные1920 годы стало серьезным подс-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орьем в жизни семьи. Охотничьи впечатления были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ля писателя источником творчества.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4143380"/>
            <a:ext cx="2357454" cy="2000264"/>
          </a:xfrm>
          <a:prstGeom prst="rect">
            <a:avLst/>
          </a:prstGeom>
        </p:spPr>
      </p:pic>
      <p:pic>
        <p:nvPicPr>
          <p:cNvPr id="4" name="Рисунок 3" descr="i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571876"/>
            <a:ext cx="2071702" cy="2714644"/>
          </a:xfrm>
          <a:prstGeom prst="rect">
            <a:avLst/>
          </a:prstGeom>
        </p:spPr>
      </p:pic>
      <p:pic>
        <p:nvPicPr>
          <p:cNvPr id="5" name="Рисунок 4" descr="i (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3571876"/>
            <a:ext cx="1785950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3929066"/>
            <a:ext cx="2000264" cy="2286016"/>
          </a:xfrm>
          <a:prstGeom prst="rect">
            <a:avLst/>
          </a:prstGeom>
        </p:spPr>
      </p:pic>
      <p:pic>
        <p:nvPicPr>
          <p:cNvPr id="3" name="Рисунок 2" descr="i (1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4000504"/>
            <a:ext cx="2143140" cy="21431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714356"/>
            <a:ext cx="857183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собаки Пришвина – охотничьих пород, и натаска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ыла для него увлекательным, важным и интересным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елом.  Сколько их было – Нерль, Лада, Ромка, Ду-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ец, Джали, Жулька,...«Собаки вывели меня в люди» -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оворил Пришвин о своих собаках.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429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Пришвин искал секретаря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надёжного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человека, которому можно было бы доверить обработку архива, прежде всего, дневника.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Валерия Дмитриевна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приступила к работе.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Позже они поженились. </a:t>
            </a:r>
          </a:p>
        </p:txBody>
      </p:sp>
      <p:pic>
        <p:nvPicPr>
          <p:cNvPr id="3" name="Рисунок 2" descr="i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3071810"/>
            <a:ext cx="3143272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88459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Машина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Интерес к машине был связан с его писательским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интересом к природе и охоте – он много ездил по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есам и по бездорожью.</a:t>
            </a: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3714752"/>
            <a:ext cx="3000396" cy="1928816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714752"/>
            <a:ext cx="2928958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ticle_image-image-article.69ac22d7-5eae-4aab-9657-9370fa13dcc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642918"/>
            <a:ext cx="4399622" cy="56436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785794"/>
            <a:ext cx="38576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Ребята, а это карта проезда к музею-усадьбе М.М. Пришвина в деревне Дунино. Приезжайте! Вам будет интересно познакомиться с жизнью и творчеством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любимого писателя.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шв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285728"/>
            <a:ext cx="4762500" cy="64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643050"/>
            <a:ext cx="3984937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Михаил Михайлович 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Пришвин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русский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советский писатель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произведений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природе, охотничьих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рассказов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произведе-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ний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для детей.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use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500306"/>
            <a:ext cx="5384800" cy="3606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571480"/>
            <a:ext cx="858786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1946 году М.М. Пришвин приобрел дом и проводил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нем каждое лето. Ныне этот дом в деревне «Дунино»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тал музеем-усадьбой М.М. Пришвина. Расположена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еревня в 50 километрах от Москвы.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bin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571744"/>
            <a:ext cx="5359400" cy="3581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857232"/>
            <a:ext cx="80561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кабинете находится библиотека М.М. Пришвина,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отографические и охотничьи принадлежности,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исьменный стол писателя.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inn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571744"/>
            <a:ext cx="5359400" cy="3619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857232"/>
            <a:ext cx="830150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Столовая – самая большая и светлая комната  в доме.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Здесь Пришвин проводил ранние утренние часы за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аботой, здесь обычно встречал гостей.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793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928934"/>
            <a:ext cx="6731000" cy="2984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785794"/>
            <a:ext cx="79844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Открытая семигранная веранда – украшение дома.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Здесь Пришвин отдыхал, иногда работал, а вечера-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любил наблюдать здесь звездное небо.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714356"/>
            <a:ext cx="3493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Увлечения Пришвина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a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929066"/>
            <a:ext cx="1773238" cy="1981200"/>
          </a:xfrm>
          <a:prstGeom prst="rect">
            <a:avLst/>
          </a:prstGeom>
        </p:spPr>
      </p:pic>
      <p:pic>
        <p:nvPicPr>
          <p:cNvPr id="8" name="Рисунок 7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1643050"/>
            <a:ext cx="1724026" cy="1714512"/>
          </a:xfrm>
          <a:prstGeom prst="rect">
            <a:avLst/>
          </a:prstGeom>
        </p:spPr>
      </p:pic>
      <p:pic>
        <p:nvPicPr>
          <p:cNvPr id="9" name="Рисунок 8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1571612"/>
            <a:ext cx="1714512" cy="1857388"/>
          </a:xfrm>
          <a:prstGeom prst="rect">
            <a:avLst/>
          </a:prstGeom>
        </p:spPr>
      </p:pic>
      <p:pic>
        <p:nvPicPr>
          <p:cNvPr id="10" name="Рисунок 9" descr="i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3929066"/>
            <a:ext cx="1928826" cy="2000264"/>
          </a:xfrm>
          <a:prstGeom prst="rect">
            <a:avLst/>
          </a:prstGeom>
        </p:spPr>
      </p:pic>
      <p:pic>
        <p:nvPicPr>
          <p:cNvPr id="11" name="Рисунок 10" descr="i (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1571612"/>
            <a:ext cx="2000264" cy="1857388"/>
          </a:xfrm>
          <a:prstGeom prst="rect">
            <a:avLst/>
          </a:prstGeom>
        </p:spPr>
      </p:pic>
      <p:pic>
        <p:nvPicPr>
          <p:cNvPr id="12" name="Рисунок 11" descr="i (4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4744" y="3929066"/>
            <a:ext cx="1643074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00042"/>
            <a:ext cx="848905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Путешествия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Путешествовать Пришвин начал с 12 лет. Путешест-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ия совершались по собственному маршруту, пешком,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ерхом или на лодке. После каждого путешествия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оявлялась книга, а тетради путевого дневника при-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оединялись к архиву.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786190"/>
            <a:ext cx="2500330" cy="1714512"/>
          </a:xfrm>
          <a:prstGeom prst="rect">
            <a:avLst/>
          </a:prstGeom>
        </p:spPr>
      </p:pic>
      <p:pic>
        <p:nvPicPr>
          <p:cNvPr id="5" name="Рисунок 4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3714752"/>
            <a:ext cx="2786082" cy="1785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628" y="5643578"/>
            <a:ext cx="3569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Пришвин в Переславле-Залесском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5715016"/>
            <a:ext cx="3369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Пришвин во время путешествия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Пинеге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4296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Фотография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Фотографией Пришвин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время своего путе-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шествия на Север в 1905 году – тогда он фотографи-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овал аппаратом случайного попутчика. И этими фо-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ографиями проиллюстрировал книгу «В краю непу-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анных птиц», изданную после поездки.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643446"/>
            <a:ext cx="2928958" cy="1857378"/>
          </a:xfrm>
          <a:prstGeom prst="rect">
            <a:avLst/>
          </a:prstGeom>
        </p:spPr>
      </p:pic>
      <p:pic>
        <p:nvPicPr>
          <p:cNvPr id="4" name="Рисунок 3" descr="i (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3929066"/>
            <a:ext cx="1785950" cy="1928826"/>
          </a:xfrm>
          <a:prstGeom prst="rect">
            <a:avLst/>
          </a:prstGeom>
        </p:spPr>
      </p:pic>
      <p:pic>
        <p:nvPicPr>
          <p:cNvPr id="5" name="Рисунок 4" descr="i (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4714884"/>
            <a:ext cx="2552703" cy="171451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277</TotalTime>
  <Words>478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Проект на тему:  «Музей-усадьба  Михаила Михайловича Пришвина  «Дунино»»  ученика 2 класса «Б» Чижова Илии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«Михаил Михайлович Пришвин »  ученика 2 класса «Б» Чижова Илии  </dc:title>
  <dc:creator>Admin</dc:creator>
  <cp:lastModifiedBy>Admin</cp:lastModifiedBy>
  <cp:revision>52</cp:revision>
  <dcterms:created xsi:type="dcterms:W3CDTF">2012-11-04T13:19:06Z</dcterms:created>
  <dcterms:modified xsi:type="dcterms:W3CDTF">2012-11-06T17:09:27Z</dcterms:modified>
</cp:coreProperties>
</file>