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5" r:id="rId3"/>
    <p:sldId id="266" r:id="rId4"/>
    <p:sldId id="258" r:id="rId5"/>
    <p:sldId id="259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63" autoAdjust="0"/>
    <p:restoredTop sz="94660"/>
  </p:normalViewPr>
  <p:slideViewPr>
    <p:cSldViewPr>
      <p:cViewPr varScale="1">
        <p:scale>
          <a:sx n="86" d="100"/>
          <a:sy n="86" d="100"/>
        </p:scale>
        <p:origin x="-11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476673"/>
            <a:ext cx="7414592" cy="1080119"/>
          </a:xfrm>
        </p:spPr>
        <p:txBody>
          <a:bodyPr>
            <a:normAutofit/>
          </a:bodyPr>
          <a:lstStyle/>
          <a:p>
            <a:r>
              <a:rPr lang="ru-RU" sz="1800" i="1" dirty="0" smtClean="0"/>
              <a:t>ГБОУ СОШ№143 с углублённым изучением английского языка Красногвардейского района Санкт-Петербурга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772816"/>
            <a:ext cx="6696744" cy="36004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Первые школьные старты на гребных эргометрах   на базе ГБОУ СОШ№143.</a:t>
            </a:r>
          </a:p>
          <a:p>
            <a:endParaRPr lang="ru-RU" dirty="0" smtClean="0"/>
          </a:p>
          <a:p>
            <a:r>
              <a:rPr lang="ru-RU" sz="1800" i="1" dirty="0" smtClean="0"/>
              <a:t>                                </a:t>
            </a:r>
            <a:r>
              <a:rPr lang="ru-RU" sz="1800" i="1" dirty="0" smtClean="0"/>
              <a:t>  </a:t>
            </a:r>
            <a:r>
              <a:rPr lang="ru-RU" sz="1800" b="1" i="1" dirty="0" smtClean="0">
                <a:solidFill>
                  <a:schemeClr val="tx1"/>
                </a:solidFill>
              </a:rPr>
              <a:t>Презентацию подготовила учитель</a:t>
            </a:r>
          </a:p>
          <a:p>
            <a:r>
              <a:rPr lang="ru-RU" sz="1800" b="1" i="1" dirty="0" smtClean="0">
                <a:solidFill>
                  <a:schemeClr val="tx1"/>
                </a:solidFill>
              </a:rPr>
              <a:t>                                           физической </a:t>
            </a:r>
            <a:r>
              <a:rPr lang="ru-RU" sz="1800" b="1" i="1" dirty="0" smtClean="0">
                <a:solidFill>
                  <a:schemeClr val="tx1"/>
                </a:solidFill>
              </a:rPr>
              <a:t>культуры высшей категории</a:t>
            </a:r>
          </a:p>
          <a:p>
            <a:r>
              <a:rPr lang="ru-RU" sz="1800" b="1" i="1" dirty="0">
                <a:solidFill>
                  <a:schemeClr val="tx1"/>
                </a:solidFill>
              </a:rPr>
              <a:t> </a:t>
            </a:r>
            <a:r>
              <a:rPr lang="ru-RU" sz="1800" b="1" i="1" dirty="0" smtClean="0">
                <a:solidFill>
                  <a:schemeClr val="tx1"/>
                </a:solidFill>
              </a:rPr>
              <a:t>               </a:t>
            </a:r>
            <a:r>
              <a:rPr lang="ru-RU" sz="1800" b="1" i="1" dirty="0" err="1" smtClean="0">
                <a:solidFill>
                  <a:schemeClr val="tx1"/>
                </a:solidFill>
              </a:rPr>
              <a:t>Кутуева</a:t>
            </a:r>
            <a:r>
              <a:rPr lang="ru-RU" sz="1800" b="1" i="1" dirty="0" smtClean="0">
                <a:solidFill>
                  <a:schemeClr val="tx1"/>
                </a:solidFill>
              </a:rPr>
              <a:t>  </a:t>
            </a:r>
            <a:r>
              <a:rPr lang="ru-RU" sz="1800" b="1" i="1" dirty="0" err="1" smtClean="0">
                <a:solidFill>
                  <a:schemeClr val="tx1"/>
                </a:solidFill>
              </a:rPr>
              <a:t>Элина</a:t>
            </a:r>
            <a:r>
              <a:rPr lang="ru-RU" sz="1800" b="1" i="1" dirty="0" smtClean="0">
                <a:solidFill>
                  <a:schemeClr val="tx1"/>
                </a:solidFill>
              </a:rPr>
              <a:t> В</a:t>
            </a:r>
            <a:r>
              <a:rPr lang="ru-RU" sz="1800" b="1" i="1" dirty="0" smtClean="0">
                <a:solidFill>
                  <a:schemeClr val="tx1"/>
                </a:solidFill>
              </a:rPr>
              <a:t>алерьевна</a:t>
            </a:r>
            <a:endParaRPr lang="ru-RU" sz="18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12064"/>
            <a:ext cx="7787208" cy="133276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Академическая гребля – энергия твоего успеха!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b="1" dirty="0" smtClean="0"/>
          </a:p>
          <a:p>
            <a:r>
              <a:rPr lang="ru-RU" sz="3100" b="1" dirty="0" smtClean="0"/>
              <a:t>Первые школьные старты на гребных эргометрах! </a:t>
            </a:r>
            <a:endParaRPr lang="ru-RU" sz="3100" dirty="0" smtClean="0"/>
          </a:p>
          <a:p>
            <a:r>
              <a:rPr lang="ru-RU" sz="3100" b="1" dirty="0" smtClean="0"/>
              <a:t>7 декабря 2012 годы ЦГС «Энергия</a:t>
            </a:r>
            <a:r>
              <a:rPr lang="ru-RU" sz="3100" b="1" dirty="0" smtClean="0"/>
              <a:t>» совместно с учителями физической культуры  провёл  </a:t>
            </a:r>
            <a:endParaRPr lang="ru-RU" sz="3100" b="1" dirty="0"/>
          </a:p>
          <a:p>
            <a:pPr>
              <a:buNone/>
            </a:pPr>
            <a:r>
              <a:rPr lang="ru-RU" sz="3100" b="1" dirty="0" smtClean="0"/>
              <a:t>    </a:t>
            </a:r>
            <a:r>
              <a:rPr lang="ru-RU" sz="3100" b="1" dirty="0" smtClean="0"/>
              <a:t> </a:t>
            </a:r>
            <a:r>
              <a:rPr lang="ru-RU" sz="3100" b="1" dirty="0" smtClean="0"/>
              <a:t>первые</a:t>
            </a:r>
            <a:r>
              <a:rPr lang="ru-RU" sz="3100" b="1" dirty="0" smtClean="0"/>
              <a:t> соревнования среди учащихся старших классов школы № 143 Красногвардейского р-на Санкт-Петербурга.</a:t>
            </a:r>
          </a:p>
          <a:p>
            <a:r>
              <a:rPr lang="ru-RU" sz="3100" b="1" dirty="0" smtClean="0"/>
              <a:t>Несмотря на некоторые технические сложности, которые возникали по ходу подготовки и проведения соревнований, первый блин вышел очень даже замечательным</a:t>
            </a:r>
            <a:r>
              <a:rPr lang="ru-RU" b="1" dirty="0" smtClean="0"/>
              <a:t>!  </a:t>
            </a:r>
            <a:r>
              <a:rPr lang="ru-RU" sz="3100" b="1" dirty="0" smtClean="0"/>
              <a:t>Старты проходили в обстановке эмоционального подъёма и настоящего спортивного азарта!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Академическая гребля.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2600" b="1" dirty="0" smtClean="0"/>
              <a:t> Академическая гребля - замечательный и красивый вид спорта, который делает людей красивыми, здоровыми, сильными и выносливыми. </a:t>
            </a:r>
          </a:p>
          <a:p>
            <a:r>
              <a:rPr lang="ru-RU" sz="2600" b="1" dirty="0" smtClean="0"/>
              <a:t>Занятия греблей - способствуют развитию выносливости и силовых кондиций, полезны для организма т.к. проводятся на свежем воздухе, развивают командный дух и закаляют характер.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07.12.2012</a:t>
            </a:r>
            <a:endParaRPr lang="ru-RU" sz="2000" dirty="0"/>
          </a:p>
        </p:txBody>
      </p:sp>
      <p:pic>
        <p:nvPicPr>
          <p:cNvPr id="1026" name="Picture 2" descr="C:\Users\Касик\Desktop\фото 2012 шск Олимп и ЦФиЗ\академическая гребля 7.12.2012\IMG_118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07.12.2012</a:t>
            </a:r>
            <a:endParaRPr lang="ru-RU" sz="3200" dirty="0"/>
          </a:p>
        </p:txBody>
      </p:sp>
      <p:pic>
        <p:nvPicPr>
          <p:cNvPr id="3074" name="Picture 2" descr="C:\Users\Касик\Desktop\фото 2012 шск Олимп и ЦФиЗ\академическая гребля 7.12.2012\IMG_1175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Гонка в самом разгаре</a:t>
            </a:r>
            <a:endParaRPr lang="ru-RU" sz="2800" dirty="0"/>
          </a:p>
        </p:txBody>
      </p:sp>
      <p:pic>
        <p:nvPicPr>
          <p:cNvPr id="6146" name="Picture 2" descr="C:\Users\Касик\Desktop\фото 2012 шск Олимп и ЦФиЗ\академическая гребля 7.12.2012\IMG_119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Наши победители</a:t>
            </a:r>
            <a:endParaRPr lang="ru-RU" sz="3200" dirty="0"/>
          </a:p>
        </p:txBody>
      </p:sp>
      <p:pic>
        <p:nvPicPr>
          <p:cNvPr id="7170" name="Picture 2" descr="C:\Users\Касик\Desktop\фото 2012 шск Олимп и ЦФиЗ\академическая гребля 7.12.2012\IMG_12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Ребята очень довольны результатами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8194" name="Picture 2" descr="C:\Users\Касик\Desktop\фото 2012 шск Олимп и ЦФиЗ\академическая гребля 7.12.2012\IMG_12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351</TotalTime>
  <Words>91</Words>
  <Application>Microsoft Office PowerPoint</Application>
  <PresentationFormat>Экран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ГБОУ СОШ№143 с углублённым изучением английского языка Красногвардейского района Санкт-Петербурга.</vt:lpstr>
      <vt:lpstr>Академическая гребля – энергия твоего успеха!</vt:lpstr>
      <vt:lpstr>Академическая гребля.</vt:lpstr>
      <vt:lpstr>07.12.2012</vt:lpstr>
      <vt:lpstr>07.12.2012</vt:lpstr>
      <vt:lpstr>Гонка в самом разгаре</vt:lpstr>
      <vt:lpstr>Наши победители</vt:lpstr>
      <vt:lpstr>Ребята очень довольны результатами.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ГБОУ СОШ№143 с углублённым изучением английского языка Красногвардейского района Санкт-Петербурга.</dc:title>
  <dc:creator>Касик</dc:creator>
  <cp:lastModifiedBy>Касик</cp:lastModifiedBy>
  <cp:revision>39</cp:revision>
  <dcterms:created xsi:type="dcterms:W3CDTF">2012-12-16T15:00:54Z</dcterms:created>
  <dcterms:modified xsi:type="dcterms:W3CDTF">2012-12-19T20:51:25Z</dcterms:modified>
</cp:coreProperties>
</file>