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3" r:id="rId2"/>
    <p:sldId id="256" r:id="rId3"/>
    <p:sldId id="262" r:id="rId4"/>
    <p:sldId id="257" r:id="rId5"/>
    <p:sldId id="258" r:id="rId6"/>
    <p:sldId id="259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8447856" cy="432047"/>
          </a:xfrm>
        </p:spPr>
        <p:txBody>
          <a:bodyPr>
            <a:noAutofit/>
          </a:bodyPr>
          <a:lstStyle/>
          <a:p>
            <a:r>
              <a:rPr lang="ru-RU" sz="2000" dirty="0" smtClean="0"/>
              <a:t>ГБОУ СОШ №143 с углублённым изучением английского языка Красногвардейского района Санкт-Петербурга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3717032"/>
            <a:ext cx="5112568" cy="193550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Презентацию подготовила учитель физической культуры ГБОУ СОШ№143 </a:t>
            </a:r>
            <a:r>
              <a:rPr lang="ru-RU" sz="2000" dirty="0" err="1" smtClean="0">
                <a:solidFill>
                  <a:schemeClr val="tx1"/>
                </a:solidFill>
              </a:rPr>
              <a:t>Кутуева</a:t>
            </a:r>
            <a:r>
              <a:rPr lang="ru-RU" sz="2000" dirty="0" smtClean="0">
                <a:solidFill>
                  <a:schemeClr val="tx1"/>
                </a:solidFill>
              </a:rPr>
              <a:t> Э.В. 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82976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Турнир по пионерболу под девизом «Мы за здоровый образ жизни!».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10.04.2012года  спортивный зал ГБОУ СОШ№143 с углублённым изучением английского языка 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 турнира: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i="1" dirty="0" smtClean="0">
                <a:cs typeface="Aharoni" pitchFamily="2" charset="-79"/>
              </a:rPr>
              <a:t> Турнир проводится  с целью пропаганды здорового образа жизни и  приобщения  детей и подростков к регулярным занятиям физической культурой и спортом.</a:t>
            </a:r>
          </a:p>
          <a:p>
            <a:r>
              <a:rPr lang="ru-RU" sz="2000" i="1" dirty="0" smtClean="0">
                <a:cs typeface="Aharoni" pitchFamily="2" charset="-79"/>
              </a:rPr>
              <a:t>-выявления сильнейших спортсменов школы для участия в районных и городских соревнованиях.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47248" cy="7920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Построение и приветствие команд.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19256" cy="5089752"/>
          </a:xfrm>
        </p:spPr>
        <p:txBody>
          <a:bodyPr/>
          <a:lstStyle/>
          <a:p>
            <a:r>
              <a:rPr lang="ru-RU" sz="1800" dirty="0" smtClean="0"/>
              <a:t>В соревнованиях приняло участие 6 команд ,36 участников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026" name="Picture 2" descr="C:\Users\Касик\Desktop\фото факел\для Эли\P1080450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115616" y="2276872"/>
            <a:ext cx="6502400" cy="4149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47248" cy="93610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 финале встретились 2 команды 8-б и 8-в классов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2050" name="Picture 2" descr="C:\Users\Касик\Desktop\фото факел\для Эли\P10804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59632" y="1268760"/>
            <a:ext cx="65024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19256" cy="10081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процессе игры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516176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Касик\Desktop\фото факел\для Эли\P10804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44824"/>
            <a:ext cx="65024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47248" cy="7200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Победила  команда 8-б класса!!!</a:t>
            </a:r>
            <a:endParaRPr lang="ru-RU" sz="3200" dirty="0"/>
          </a:p>
        </p:txBody>
      </p:sp>
      <p:pic>
        <p:nvPicPr>
          <p:cNvPr id="4098" name="Picture 2" descr="C:\Users\Касик\Desktop\фото факел\для Эли\P10804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59632" y="1358770"/>
            <a:ext cx="65024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Заключение.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процессе игры ребята продемонстрировали свои физические ,технико-тактические и  волевые качества.</a:t>
            </a:r>
          </a:p>
          <a:p>
            <a:r>
              <a:rPr lang="ru-RU" dirty="0" smtClean="0"/>
              <a:t>Проигравших  в нашей игре  не было , так как все получили заряд бодрости и хорошего настроения!!!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156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ГБОУ СОШ №143 с углублённым изучением английского языка Красногвардейского района Санкт-Петербурга</vt:lpstr>
      <vt:lpstr>Турнир по пионерболу под девизом «Мы за здоровый образ жизни!».</vt:lpstr>
      <vt:lpstr>Цель и задачи турнира:</vt:lpstr>
      <vt:lpstr>Построение и приветствие команд.</vt:lpstr>
      <vt:lpstr>В финале встретились 2 команды 8-б и 8-в классов.</vt:lpstr>
      <vt:lpstr>В процессе игры.</vt:lpstr>
      <vt:lpstr> Победила  команда 8-б класса!!!</vt:lpstr>
      <vt:lpstr>Заключение.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соревнований по пионерболу.</dc:title>
  <dc:creator>Касик</dc:creator>
  <cp:lastModifiedBy>Касик</cp:lastModifiedBy>
  <cp:revision>7</cp:revision>
  <dcterms:created xsi:type="dcterms:W3CDTF">2012-12-15T20:06:22Z</dcterms:created>
  <dcterms:modified xsi:type="dcterms:W3CDTF">2012-12-16T15:00:19Z</dcterms:modified>
</cp:coreProperties>
</file>