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2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май\Desktop\женя\ж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4282" y="214290"/>
            <a:ext cx="4714908" cy="64294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95454" y="831273"/>
            <a:ext cx="35530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a typeface="+mj-ea"/>
                <a:cs typeface="+mj-cs"/>
              </a:rPr>
              <a:t>Воин</a:t>
            </a:r>
            <a:br>
              <a:rPr lang="ru-RU" sz="6000" b="1" dirty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ru-RU" sz="6000" b="1" dirty="0">
                <a:solidFill>
                  <a:srgbClr val="FF0000"/>
                </a:solidFill>
                <a:ea typeface="+mj-ea"/>
                <a:cs typeface="+mj-cs"/>
              </a:rPr>
              <a:t>Евгений </a:t>
            </a:r>
            <a:br>
              <a:rPr lang="ru-RU" sz="6000" b="1" dirty="0">
                <a:solidFill>
                  <a:srgbClr val="FF0000"/>
                </a:solidFill>
                <a:ea typeface="+mj-ea"/>
                <a:cs typeface="+mj-cs"/>
              </a:rPr>
            </a:br>
            <a:r>
              <a:rPr lang="ru-RU" sz="6000" b="1" dirty="0">
                <a:solidFill>
                  <a:srgbClr val="FF0000"/>
                </a:solidFill>
                <a:ea typeface="+mj-ea"/>
                <a:cs typeface="+mj-cs"/>
              </a:rPr>
              <a:t>Родионов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339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4680520" cy="575009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Самые страшные мучения обрушились на Евгения.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Православный крестик на его груди был ненавистен врагам.</a:t>
            </a:r>
            <a:br>
              <a:rPr lang="ru-RU" sz="2800" dirty="0">
                <a:latin typeface="Trebuchet MS"/>
                <a:ea typeface="Times New Roman"/>
                <a:cs typeface="Times New Roman"/>
              </a:rPr>
            </a:br>
            <a:r>
              <a:rPr lang="ru-RU" sz="2800" dirty="0">
                <a:latin typeface="Trebuchet MS"/>
                <a:ea typeface="Times New Roman"/>
                <a:cs typeface="Times New Roman"/>
              </a:rPr>
              <a:t>    Русскому парню был предложен выбор: погибнуть или сменить веру. </a:t>
            </a:r>
            <a:endParaRPr lang="ru-RU" sz="2800" dirty="0" smtClean="0">
              <a:latin typeface="Trebuchet MS"/>
              <a:ea typeface="Times New Roman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Как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его ни мучили, он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не снял крест...</a:t>
            </a:r>
            <a:endParaRPr lang="ru-RU" sz="2800" dirty="0"/>
          </a:p>
        </p:txBody>
      </p:sp>
      <p:pic>
        <p:nvPicPr>
          <p:cNvPr id="4" name="Picture 2" descr="C:\Documents and Settings\SERG\Рабочий стол\женя\rodionov_krest.jpg"/>
          <p:cNvPicPr>
            <a:picLocks noChangeAspect="1" noChangeArrowheads="1"/>
          </p:cNvPicPr>
          <p:nvPr/>
        </p:nvPicPr>
        <p:blipFill>
          <a:blip r:embed="rId2">
            <a:lum contrast="-45000"/>
          </a:blip>
          <a:srcRect/>
          <a:stretch>
            <a:fillRect/>
          </a:stretch>
        </p:blipFill>
        <p:spPr bwMode="auto">
          <a:xfrm>
            <a:off x="5000629" y="357168"/>
            <a:ext cx="3386160" cy="564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011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14884"/>
            <a:ext cx="8678198" cy="17859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Боевики жестоко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казнили Евгения, отрезав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ему голову. Это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произошло 23 мая 1996 года, в день Вознесения Господня и в день рождения самого Евгения, </a:t>
            </a:r>
            <a:r>
              <a:rPr lang="ru-RU" sz="2800" b="1" i="1" dirty="0">
                <a:solidFill>
                  <a:srgbClr val="FFFF00"/>
                </a:solidFill>
                <a:latin typeface="Trebuchet MS"/>
                <a:ea typeface="Times New Roman"/>
                <a:cs typeface="Times New Roman"/>
              </a:rPr>
              <a:t>ему исполнилось 19 лет. 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Documents and Settings\SERG\Рабочий стол\женя\расстре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3551"/>
            <a:ext cx="6429420" cy="44151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73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4392488" cy="54334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rebuchet MS"/>
                <a:ea typeface="Times New Roman"/>
                <a:cs typeface="Times New Roman"/>
              </a:rPr>
              <a:t>Только 21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сентября убийца сказал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матери о смерти сына и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запросил выкуп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за тело. </a:t>
            </a:r>
            <a:endParaRPr lang="ru-RU" sz="2800" dirty="0" smtClean="0">
              <a:latin typeface="Trebuchet MS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800" dirty="0">
                <a:latin typeface="Trebuchet MS"/>
                <a:ea typeface="Times New Roman"/>
                <a:cs typeface="Times New Roman"/>
              </a:rPr>
              <a:t>И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зуродованные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тела </a:t>
            </a:r>
            <a:r>
              <a:rPr lang="ru-RU" sz="2800" b="1" dirty="0" smtClean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Евгения Родионова, Андрея </a:t>
            </a:r>
            <a:r>
              <a:rPr lang="ru-RU" sz="2800" b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Трусова, Александра Железнова и Игоря Яковлева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подняты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со дна воронки, выбитой авиабомбой. </a:t>
            </a:r>
            <a:br>
              <a:rPr lang="ru-RU" sz="2800" dirty="0">
                <a:latin typeface="Trebuchet MS"/>
                <a:ea typeface="Times New Roman"/>
                <a:cs typeface="Times New Roman"/>
              </a:rPr>
            </a:br>
            <a:endParaRPr lang="ru-RU" sz="2800" dirty="0"/>
          </a:p>
        </p:txBody>
      </p:sp>
      <p:pic>
        <p:nvPicPr>
          <p:cNvPr id="7172" name="Picture 4" descr="C:\Documents and Settings\SERG\Рабочий стол\женя\rodion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57166"/>
            <a:ext cx="3919037" cy="56436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1203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3963290" cy="6038131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latin typeface="Trebuchet MS"/>
                <a:ea typeface="Times New Roman"/>
                <a:cs typeface="Times New Roman"/>
              </a:rPr>
              <a:t>В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это время</a:t>
            </a:r>
            <a:r>
              <a:rPr lang="ru-RU" sz="2800" b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в поселке Курилове,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на родине Евгения, начал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возрождаться старинный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храм Вознесения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Господня. В ста метрах от этого храма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Земля распахнула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свои объятия, принимая тело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воина-мученика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Евгения Родионова.</a:t>
            </a:r>
            <a:endParaRPr lang="ru-RU" sz="2800" dirty="0">
              <a:ea typeface="Times New Roman"/>
              <a:cs typeface="Times New Roman"/>
            </a:endParaRPr>
          </a:p>
        </p:txBody>
      </p:sp>
      <p:pic>
        <p:nvPicPr>
          <p:cNvPr id="8194" name="Picture 2" descr="C:\Documents and Settings\SERG\Рабочий стол\женя\хра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85728"/>
            <a:ext cx="4698152" cy="612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028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692696"/>
            <a:ext cx="5184576" cy="543346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"Здесь лежит русский солдат</a:t>
            </a:r>
            <a:br>
              <a:rPr lang="ru-RU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</a:br>
            <a:r>
              <a:rPr lang="ru-RU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Евгений Родионов, защищавший Отечество и не отрекшийся от Христа,</a:t>
            </a:r>
            <a:br>
              <a:rPr lang="ru-RU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</a:br>
            <a:r>
              <a:rPr lang="ru-RU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казненный под Бамутом</a:t>
            </a:r>
            <a:br>
              <a:rPr lang="ru-RU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</a:br>
            <a:r>
              <a:rPr lang="ru-RU" b="1" i="1" u="sng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23 мая 1996 года</a:t>
            </a:r>
            <a:r>
              <a:rPr lang="ru-RU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".</a:t>
            </a:r>
            <a:endParaRPr lang="ru-RU" sz="4000" b="1" i="1" dirty="0">
              <a:solidFill>
                <a:srgbClr val="C00000"/>
              </a:solidFill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4098" name="Picture 2" descr="C:\Documents and Settings\SERG\Рабочий стол\женя\мж.jpg"/>
          <p:cNvPicPr>
            <a:picLocks noChangeAspect="1" noChangeArrowheads="1"/>
          </p:cNvPicPr>
          <p:nvPr/>
        </p:nvPicPr>
        <p:blipFill>
          <a:blip r:embed="rId2">
            <a:lum contrast="23000"/>
          </a:blip>
          <a:srcRect/>
          <a:stretch>
            <a:fillRect/>
          </a:stretch>
        </p:blipFill>
        <p:spPr bwMode="auto">
          <a:xfrm>
            <a:off x="214282" y="500042"/>
            <a:ext cx="3500462" cy="60896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0826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76872"/>
            <a:ext cx="4042792" cy="3849291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   </a:t>
            </a:r>
            <a:r>
              <a:rPr lang="ru-RU" sz="3500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Написано </a:t>
            </a:r>
            <a:r>
              <a:rPr lang="ru-RU" sz="3500" dirty="0">
                <a:solidFill>
                  <a:srgbClr val="FFFF00"/>
                </a:solidFill>
                <a:latin typeface="Trebuchet MS"/>
                <a:ea typeface="Times New Roman"/>
                <a:cs typeface="Times New Roman"/>
              </a:rPr>
              <a:t>160 икон </a:t>
            </a:r>
            <a:r>
              <a:rPr lang="ru-RU" sz="3500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воина-мученика Евгения, они появились в </a:t>
            </a:r>
            <a:r>
              <a:rPr lang="ru-RU" sz="3500" dirty="0">
                <a:solidFill>
                  <a:srgbClr val="FFFF00"/>
                </a:solidFill>
                <a:latin typeface="Trebuchet MS"/>
                <a:ea typeface="Times New Roman"/>
                <a:cs typeface="Times New Roman"/>
              </a:rPr>
              <a:t>26 храмах </a:t>
            </a:r>
            <a:r>
              <a:rPr lang="ru-RU" sz="3500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России. Некоторые из них мироточат.</a:t>
            </a:r>
          </a:p>
          <a:p>
            <a:pPr marL="0" lvl="0" indent="0">
              <a:buNone/>
            </a:pPr>
            <a:r>
              <a:rPr lang="ru-RU" sz="3500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3500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   На </a:t>
            </a:r>
            <a:r>
              <a:rPr lang="ru-RU" sz="3500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Алтае </a:t>
            </a:r>
            <a:r>
              <a:rPr lang="ru-RU" sz="3500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возносит </a:t>
            </a:r>
            <a:r>
              <a:rPr lang="ru-RU" sz="3500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молитвы </a:t>
            </a:r>
            <a:r>
              <a:rPr lang="ru-RU" sz="3500" dirty="0">
                <a:solidFill>
                  <a:srgbClr val="FFFF00"/>
                </a:solidFill>
                <a:latin typeface="Trebuchet MS"/>
                <a:ea typeface="Times New Roman"/>
                <a:cs typeface="Times New Roman"/>
              </a:rPr>
              <a:t>Свято-Евгеньевский храм</a:t>
            </a:r>
            <a:r>
              <a:rPr lang="ru-RU" sz="3500" dirty="0" smtClean="0">
                <a:solidFill>
                  <a:srgbClr val="FFFF00"/>
                </a:solidFill>
                <a:latin typeface="Trebuchet MS"/>
                <a:ea typeface="Times New Roman"/>
                <a:cs typeface="Times New Roman"/>
              </a:rPr>
              <a:t>.</a:t>
            </a:r>
            <a:r>
              <a:rPr lang="ru-RU" sz="3600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/>
            </a:r>
            <a:br>
              <a:rPr lang="ru-RU" sz="3600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</a:br>
            <a:r>
              <a:rPr lang="ru-RU" sz="3600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3600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  </a:t>
            </a:r>
            <a:r>
              <a:rPr lang="ru-RU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Прошли годы со дня гибели рядового Евгения Родионова и его боевых друзей, а память жива.</a:t>
            </a:r>
          </a:p>
        </p:txBody>
      </p:sp>
      <p:pic>
        <p:nvPicPr>
          <p:cNvPr id="1026" name="Picture 2" descr="C:\Users\Камай\Desktop\женя\жен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05544"/>
            <a:ext cx="3456384" cy="48847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066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SERG\Рабочий стол\женя\SOLDAT1_st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5429288" cy="4079812"/>
          </a:xfrm>
          <a:prstGeom prst="rect">
            <a:avLst/>
          </a:prstGeom>
          <a:noFill/>
        </p:spPr>
      </p:pic>
      <p:pic>
        <p:nvPicPr>
          <p:cNvPr id="12291" name="Picture 3" descr="C:\Documents and Settings\SERG\Рабочий стол\женя\анал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451022"/>
            <a:ext cx="3500462" cy="34069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6264696"/>
          </a:xfrm>
        </p:spPr>
        <p:txBody>
          <a:bodyPr/>
          <a:lstStyle/>
          <a:p>
            <a:pPr marL="0" lvl="0" indent="0">
              <a:buNone/>
            </a:pPr>
            <a:r>
              <a:rPr lang="ru-RU" sz="2500" dirty="0" smtClean="0">
                <a:latin typeface="Trebuchet MS"/>
                <a:ea typeface="Times New Roman"/>
                <a:cs typeface="Times New Roman"/>
              </a:rPr>
              <a:t>   На </a:t>
            </a:r>
            <a:r>
              <a:rPr lang="ru-RU" sz="2500" dirty="0">
                <a:latin typeface="Trebuchet MS"/>
                <a:ea typeface="Times New Roman"/>
                <a:cs typeface="Times New Roman"/>
              </a:rPr>
              <a:t>его могилу едут с Поволжья, </a:t>
            </a:r>
            <a:r>
              <a:rPr lang="ru-RU" sz="2500" dirty="0" smtClean="0">
                <a:latin typeface="Trebuchet MS"/>
                <a:ea typeface="Times New Roman"/>
                <a:cs typeface="Times New Roman"/>
              </a:rPr>
              <a:t>Чувашии</a:t>
            </a:r>
            <a:r>
              <a:rPr lang="ru-RU" sz="2500" dirty="0">
                <a:latin typeface="Trebuchet MS"/>
                <a:ea typeface="Times New Roman"/>
                <a:cs typeface="Times New Roman"/>
              </a:rPr>
              <a:t>, Украины. О нем знают в Америке, Японии, Германии, на Кавказе. В Сербии его называют </a:t>
            </a:r>
            <a:r>
              <a:rPr lang="ru-RU" sz="2500" b="1" i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Евгением </a:t>
            </a:r>
            <a:r>
              <a:rPr lang="ru-RU" sz="2500" b="1" i="1" dirty="0" smtClean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Русским. </a:t>
            </a:r>
            <a:r>
              <a:rPr lang="ru-RU" sz="2500" dirty="0" smtClean="0">
                <a:latin typeface="Trebuchet MS"/>
                <a:ea typeface="Times New Roman"/>
                <a:cs typeface="Times New Roman"/>
              </a:rPr>
              <a:t>Его </a:t>
            </a:r>
            <a:r>
              <a:rPr lang="ru-RU" sz="2500" dirty="0">
                <a:latin typeface="Trebuchet MS"/>
                <a:ea typeface="Times New Roman"/>
                <a:cs typeface="Times New Roman"/>
              </a:rPr>
              <a:t>любят солдаты, его помощи просят в тюрьмах.</a:t>
            </a:r>
            <a:br>
              <a:rPr lang="ru-RU" sz="2500" dirty="0">
                <a:latin typeface="Trebuchet MS"/>
                <a:ea typeface="Times New Roman"/>
                <a:cs typeface="Times New Roman"/>
              </a:rPr>
            </a:br>
            <a:r>
              <a:rPr lang="ru-RU" sz="2500" dirty="0">
                <a:latin typeface="Trebuchet MS"/>
                <a:ea typeface="Times New Roman"/>
                <a:cs typeface="Times New Roman"/>
              </a:rPr>
              <a:t>   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Камай\Desktop\женя\женя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" contrast="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071678"/>
            <a:ext cx="6534443" cy="44291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92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57256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Однажды на могилу Жени приехал ветеран Великой </a:t>
            </a:r>
            <a:r>
              <a:rPr lang="ru-RU" dirty="0" smtClean="0"/>
              <a:t>Отечественной войны. </a:t>
            </a:r>
            <a:r>
              <a:rPr lang="ru-RU" dirty="0" smtClean="0"/>
              <a:t>Сняв с себя фронтовую медаль “За отвагу”, он положил ее </a:t>
            </a:r>
            <a:r>
              <a:rPr lang="ru-RU" dirty="0" smtClean="0"/>
              <a:t>на могилу  </a:t>
            </a:r>
            <a:r>
              <a:rPr lang="ru-RU" dirty="0" smtClean="0"/>
              <a:t>и сказал:</a:t>
            </a:r>
            <a:r>
              <a:rPr lang="ru-RU" dirty="0" smtClean="0">
                <a:solidFill>
                  <a:srgbClr val="FFFF00"/>
                </a:solidFill>
              </a:rPr>
              <a:t>“Он душу России спас!”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2" descr="C:\Documents and Settings\SERG\Рабочий стол\женя\титул.jpg"/>
          <p:cNvPicPr>
            <a:picLocks noChangeAspect="1" noChangeArrowheads="1"/>
          </p:cNvPicPr>
          <p:nvPr/>
        </p:nvPicPr>
        <p:blipFill>
          <a:blip r:embed="rId2">
            <a:lum bright="-6000" contrast="4000"/>
          </a:blip>
          <a:srcRect/>
          <a:stretch>
            <a:fillRect/>
          </a:stretch>
        </p:blipFill>
        <p:spPr bwMode="auto">
          <a:xfrm>
            <a:off x="1500166" y="2571744"/>
            <a:ext cx="6072230" cy="3939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85860"/>
            <a:ext cx="3960440" cy="4951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rebuchet MS"/>
                <a:ea typeface="Times New Roman"/>
                <a:cs typeface="Times New Roman"/>
              </a:rPr>
              <a:t>В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Чечне шла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жестокая война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... Рядовой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пограничник Евгений Родионов завершал обучение в части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спецподготовки пограничных войск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в г. Неман Калининградской области.</a:t>
            </a:r>
            <a:endParaRPr lang="ru-RU" sz="2800" dirty="0"/>
          </a:p>
        </p:txBody>
      </p:sp>
      <p:pic>
        <p:nvPicPr>
          <p:cNvPr id="2050" name="Picture 2" descr="C:\Documents and Settings\SERG\Рабочий стол\женя\жжжж.jpg"/>
          <p:cNvPicPr>
            <a:picLocks noChangeAspect="1" noChangeArrowheads="1"/>
          </p:cNvPicPr>
          <p:nvPr/>
        </p:nvPicPr>
        <p:blipFill>
          <a:blip r:embed="rId2">
            <a:lum bright="12000" contrast="-16000"/>
          </a:blip>
          <a:srcRect/>
          <a:stretch>
            <a:fillRect/>
          </a:stretch>
        </p:blipFill>
        <p:spPr bwMode="auto">
          <a:xfrm>
            <a:off x="4286248" y="785794"/>
            <a:ext cx="4500594" cy="5143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1294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357694"/>
            <a:ext cx="8320438" cy="228601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i="1" dirty="0" smtClean="0">
                <a:latin typeface="Trebuchet MS"/>
                <a:ea typeface="Times New Roman"/>
                <a:cs typeface="Times New Roman"/>
              </a:rPr>
              <a:t>«Мама</a:t>
            </a:r>
            <a:r>
              <a:rPr lang="ru-RU" sz="4000" b="1" i="1" dirty="0">
                <a:latin typeface="Trebuchet MS"/>
                <a:ea typeface="Times New Roman"/>
                <a:cs typeface="Times New Roman"/>
              </a:rPr>
              <a:t>, я не просто солдат, я - пограничник! О</a:t>
            </a:r>
            <a:r>
              <a:rPr lang="ru-RU" sz="4000" b="1" i="1" dirty="0" smtClean="0">
                <a:latin typeface="Trebuchet MS"/>
                <a:ea typeface="Times New Roman"/>
                <a:cs typeface="Times New Roman"/>
              </a:rPr>
              <a:t>т </a:t>
            </a:r>
            <a:r>
              <a:rPr lang="ru-RU" sz="4000" b="1" i="1" dirty="0">
                <a:latin typeface="Trebuchet MS"/>
                <a:ea typeface="Times New Roman"/>
                <a:cs typeface="Times New Roman"/>
              </a:rPr>
              <a:t>судьбы еще никто не ушел...Я могу выйти на дорогу, и меня задавит машина. Разве от этого будет легче? А плен... Это уж как повезет</a:t>
            </a:r>
            <a:r>
              <a:rPr lang="ru-RU" sz="4000" b="1" i="1" dirty="0" smtClean="0">
                <a:latin typeface="Trebuchet MS"/>
                <a:ea typeface="Times New Roman"/>
                <a:cs typeface="Times New Roman"/>
              </a:rPr>
              <a:t>...»</a:t>
            </a:r>
            <a:endParaRPr lang="ru-RU" sz="4000" b="1" i="1" dirty="0"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  <a:ea typeface="Times New Roman"/>
                <a:cs typeface="Times New Roman"/>
              </a:rPr>
              <a:t>                                                                           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  <a:ea typeface="Times New Roman"/>
                <a:cs typeface="Times New Roman"/>
              </a:rPr>
              <a:t>                                                                          (Из письма солдата)</a:t>
            </a:r>
            <a:endParaRPr lang="ru-RU" dirty="0"/>
          </a:p>
        </p:txBody>
      </p:sp>
      <p:pic>
        <p:nvPicPr>
          <p:cNvPr id="1026" name="Picture 2" descr="C:\Documents and Settings\SERG\Рабочий стол\женя\присяг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290"/>
            <a:ext cx="5048253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262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  <a:latin typeface="Trebuchet MS"/>
                <a:ea typeface="Times New Roman"/>
                <a:cs typeface="Times New Roman"/>
              </a:rPr>
              <a:t>Военная специальность Евгения -</a:t>
            </a:r>
            <a:r>
              <a:rPr lang="ru-RU" sz="3200" b="1" dirty="0" smtClean="0">
                <a:solidFill>
                  <a:srgbClr val="FF0000"/>
                </a:solidFill>
                <a:latin typeface="Trebuchet MS"/>
                <a:ea typeface="Times New Roman"/>
                <a:cs typeface="Times New Roman"/>
              </a:rPr>
              <a:t>гранатометчик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C00000"/>
                </a:solidFill>
                <a:latin typeface="Trebuchet MS"/>
                <a:ea typeface="Times New Roman"/>
                <a:cs typeface="Times New Roman"/>
              </a:rPr>
              <a:t>Зимой 1996 года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рядовой пограничник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Евгений Родионов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начал нести службу на Ингушской заставе в составе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пограничного отряда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особого назначения. </a:t>
            </a:r>
            <a:r>
              <a:rPr lang="ru-RU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3074" name="Picture 2" descr="C:\Documents and Settings\SERG\Рабочий стол\женя\жж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9127" y="1571612"/>
            <a:ext cx="4477845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6145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Служба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14422"/>
            <a:ext cx="4891984" cy="523891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На границе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с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Чечней вместе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с другими солдатами Женя нес службу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на КПП,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через который проезжали машины, проходили люди, следуя в Чечню и обратно. Блокпост был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не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оборудован для проверки: ни света, ни связи, ни огневой поддержки...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 descr="C:\Documents and Settings\SERG\Рабочий стол\женя\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357298"/>
            <a:ext cx="3714776" cy="4714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8092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404664"/>
            <a:ext cx="5286412" cy="5721499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dirty="0">
                <a:latin typeface="Trebuchet MS"/>
                <a:ea typeface="Times New Roman"/>
                <a:cs typeface="Times New Roman"/>
              </a:rPr>
              <a:t>Женя и его сослуживцы </a:t>
            </a:r>
            <a:r>
              <a:rPr lang="ru-RU" sz="5100" dirty="0" smtClean="0">
                <a:latin typeface="Trebuchet MS"/>
                <a:ea typeface="Times New Roman"/>
                <a:cs typeface="Times New Roman"/>
              </a:rPr>
              <a:t>досматривали </a:t>
            </a:r>
            <a:r>
              <a:rPr lang="ru-RU" sz="5100" dirty="0">
                <a:latin typeface="Trebuchet MS"/>
                <a:ea typeface="Times New Roman"/>
                <a:cs typeface="Times New Roman"/>
              </a:rPr>
              <a:t>машины, </a:t>
            </a:r>
            <a:r>
              <a:rPr lang="ru-RU" sz="5100" dirty="0" smtClean="0">
                <a:latin typeface="Trebuchet MS"/>
                <a:ea typeface="Times New Roman"/>
                <a:cs typeface="Times New Roman"/>
              </a:rPr>
              <a:t>чтобы не </a:t>
            </a:r>
            <a:r>
              <a:rPr lang="ru-RU" sz="5100" dirty="0">
                <a:latin typeface="Trebuchet MS"/>
                <a:ea typeface="Times New Roman"/>
                <a:cs typeface="Times New Roman"/>
              </a:rPr>
              <a:t>допустить провоза оружия и боеприпасов для боевиков</a:t>
            </a:r>
            <a:r>
              <a:rPr lang="ru-RU" sz="5100" dirty="0" smtClean="0">
                <a:latin typeface="Trebuchet MS"/>
                <a:ea typeface="Times New Roman"/>
                <a:cs typeface="Times New Roman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dirty="0" smtClean="0"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5100" dirty="0">
                <a:latin typeface="Trebuchet MS"/>
                <a:ea typeface="Times New Roman"/>
                <a:cs typeface="Times New Roman"/>
              </a:rPr>
              <a:t>    </a:t>
            </a:r>
            <a:r>
              <a:rPr lang="ru-RU" sz="5100" dirty="0" smtClean="0">
                <a:latin typeface="Trebuchet MS"/>
                <a:ea typeface="Times New Roman"/>
                <a:cs typeface="Times New Roman"/>
              </a:rPr>
              <a:t>Однажды ночью </a:t>
            </a:r>
            <a:r>
              <a:rPr lang="ru-RU" sz="5100" dirty="0">
                <a:latin typeface="Trebuchet MS"/>
                <a:ea typeface="Times New Roman"/>
                <a:cs typeface="Times New Roman"/>
              </a:rPr>
              <a:t>"уазик" остановился сам. Из него выскочили несколько хорошо вооруженных </a:t>
            </a:r>
            <a:r>
              <a:rPr lang="ru-RU" sz="5100" dirty="0" smtClean="0">
                <a:latin typeface="Trebuchet MS"/>
                <a:ea typeface="Times New Roman"/>
                <a:cs typeface="Times New Roman"/>
              </a:rPr>
              <a:t>бандитов. </a:t>
            </a:r>
            <a:r>
              <a:rPr lang="ru-RU" sz="5100" dirty="0">
                <a:latin typeface="Trebuchet MS"/>
                <a:ea typeface="Times New Roman"/>
                <a:cs typeface="Times New Roman"/>
              </a:rPr>
              <a:t>З</a:t>
            </a:r>
            <a:r>
              <a:rPr lang="ru-RU" sz="5100" dirty="0" smtClean="0">
                <a:latin typeface="Trebuchet MS"/>
                <a:ea typeface="Times New Roman"/>
                <a:cs typeface="Times New Roman"/>
              </a:rPr>
              <a:t>авязалась </a:t>
            </a:r>
            <a:r>
              <a:rPr lang="ru-RU" sz="5100" dirty="0">
                <a:latin typeface="Trebuchet MS"/>
                <a:ea typeface="Times New Roman"/>
                <a:cs typeface="Times New Roman"/>
              </a:rPr>
              <a:t>борьба. Спустя некоторое время "уазик" уехал в сторону Чечни, увозя в плен молодых солдат. </a:t>
            </a:r>
            <a:r>
              <a:rPr lang="ru-RU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</a:br>
            <a:r>
              <a:rPr lang="ru-RU" dirty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  </a:t>
            </a:r>
            <a:r>
              <a:rPr lang="ru-RU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.</a:t>
            </a:r>
            <a:endParaRPr lang="ru-RU" sz="40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11266" name="Picture 2" descr="C:\Documents and Settings\SERG\Рабочий стол\женя\evgen_rodiono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214290"/>
            <a:ext cx="3071834" cy="63273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206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rebuchet MS"/>
                <a:ea typeface="Times New Roman"/>
                <a:cs typeface="Times New Roman"/>
              </a:rPr>
              <a:t>Мученический </a:t>
            </a:r>
            <a:r>
              <a:rPr lang="ru-RU" sz="2800" b="1" dirty="0">
                <a:solidFill>
                  <a:srgbClr val="FF0000"/>
                </a:solidFill>
                <a:latin typeface="Trebuchet MS"/>
                <a:ea typeface="Times New Roman"/>
                <a:cs typeface="Times New Roman"/>
              </a:rPr>
              <a:t>путь Евгения и его товарищей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5400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F5B3"/>
                </a:solidFill>
                <a:latin typeface="Trebuchet MS"/>
                <a:ea typeface="Times New Roman"/>
                <a:cs typeface="Times New Roman"/>
              </a:rPr>
              <a:t>  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Сто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дней и ночей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провели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узники в чеченском плену в местечке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Бамут.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 Их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избивали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, пытали, подвешивая на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дыбе, почти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не кормили. Стены сырого темного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подвала и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бетонный пол почернели от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крови солдат.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 </a:t>
            </a:r>
            <a:br>
              <a:rPr lang="ru-RU" sz="2800" dirty="0">
                <a:latin typeface="Trebuchet MS"/>
                <a:ea typeface="Times New Roman"/>
                <a:cs typeface="Times New Roman"/>
              </a:rPr>
            </a:b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   Днем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пленников заставляли носить воду, стирать, копать траншеи, таскать ящики с боеприпасами...</a:t>
            </a:r>
            <a:endParaRPr lang="ru-RU" sz="2800" dirty="0"/>
          </a:p>
        </p:txBody>
      </p:sp>
      <p:pic>
        <p:nvPicPr>
          <p:cNvPr id="10242" name="Picture 2" descr="C:\Documents and Settings\SERG\Рабочий стол\женя\жжжжжжж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214422"/>
            <a:ext cx="3483880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9868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4824536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/>
            </a:r>
            <a:br>
              <a:rPr lang="ru-RU" sz="2800" dirty="0" smtClean="0">
                <a:latin typeface="Trebuchet MS"/>
                <a:ea typeface="Times New Roman"/>
                <a:cs typeface="Times New Roman"/>
              </a:rPr>
            </a:b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Женя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и его друзья пытались освободиться через решетку в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маленьком окне,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но слишком толстыми были прутья решетки и мало сил у пленников. Ребята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пытались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вырвать ее, погнули вовнутрь, но дом был построен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прочно.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rebuchet MS"/>
                <a:ea typeface="Times New Roman"/>
                <a:cs typeface="Times New Roman"/>
              </a:rPr>
              <a:t>Они мужественно терпели, до последнего веря, что их спасут, не оставят в беде.</a:t>
            </a:r>
            <a:endParaRPr lang="ru-RU" sz="2800" dirty="0"/>
          </a:p>
        </p:txBody>
      </p:sp>
      <p:pic>
        <p:nvPicPr>
          <p:cNvPr id="4" name="Picture 3" descr="C:\Documents and Settings\SERG\Рабочий стол\женя\памятник.jpg"/>
          <p:cNvPicPr>
            <a:picLocks noChangeAspect="1" noChangeArrowheads="1"/>
          </p:cNvPicPr>
          <p:nvPr/>
        </p:nvPicPr>
        <p:blipFill>
          <a:blip r:embed="rId2">
            <a:lum contrast="16000"/>
          </a:blip>
          <a:srcRect/>
          <a:stretch>
            <a:fillRect/>
          </a:stretch>
        </p:blipFill>
        <p:spPr bwMode="auto">
          <a:xfrm>
            <a:off x="5072066" y="642918"/>
            <a:ext cx="3903207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8084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5249744" cy="586551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   Мама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Евгения, не дождавшись от командиров помощи в поисках их бойца, ходила по селам и аулам, пытаясь хоть что-то узнать о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пропавшем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сыне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.</a:t>
            </a:r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 Чеченские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женщины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и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старики кричали на нее,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кидали камнями угрожали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ей смертью. </a:t>
            </a:r>
            <a:endParaRPr lang="ru-RU" sz="2800" dirty="0" smtClean="0">
              <a:latin typeface="Trebuchet MS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   И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только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российские 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солдаты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latin typeface="Trebuchet MS"/>
                <a:ea typeface="Times New Roman"/>
                <a:cs typeface="Times New Roman"/>
              </a:rPr>
              <a:t>жалели и кормили её, спрашивали</a:t>
            </a:r>
            <a:r>
              <a:rPr lang="ru-RU" sz="2800" dirty="0">
                <a:latin typeface="Trebuchet MS"/>
                <a:ea typeface="Times New Roman"/>
                <a:cs typeface="Times New Roman"/>
              </a:rPr>
              <a:t>, есть ли новости о сыне.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9218" name="Picture 2" descr="C:\Documents and Settings\SERG\Рабочий стол\женя\mama-rodion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14356"/>
            <a:ext cx="3714776" cy="5601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5554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514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Военная специальность Евгения -гранатометчик</vt:lpstr>
      <vt:lpstr>Служба</vt:lpstr>
      <vt:lpstr>Слайд 6</vt:lpstr>
      <vt:lpstr>Мученический путь Евгения и его товарищей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Камай</dc:creator>
  <cp:lastModifiedBy>SERG</cp:lastModifiedBy>
  <cp:revision>15</cp:revision>
  <dcterms:created xsi:type="dcterms:W3CDTF">2012-12-18T04:47:16Z</dcterms:created>
  <dcterms:modified xsi:type="dcterms:W3CDTF">2012-12-21T11:30:41Z</dcterms:modified>
</cp:coreProperties>
</file>