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16CEC4-A3F2-4033-B897-E931DE6F7076}">
          <p14:sldIdLst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2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87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032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67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6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84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9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2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35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848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5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4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AFB66-808D-4FFD-90B5-2C6EABE049CB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D4BBE-582D-4A1B-827F-34C1AF0FB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70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7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занятие\вопрос 3 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56" y="455548"/>
            <a:ext cx="7167997" cy="606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60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занятие\за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" y="0"/>
            <a:ext cx="9120336" cy="690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52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занятие\вопрос 3 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912" y="16024"/>
            <a:ext cx="7406560" cy="63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1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занятие\за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" y="-1"/>
            <a:ext cx="9323288" cy="706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39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прос 1 а 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20672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2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37" y="16768"/>
            <a:ext cx="9121643" cy="684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37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занятие\вопрос 1 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65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занятие\за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4" y="0"/>
            <a:ext cx="9120275" cy="690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22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занятие\вопрос 2 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2488" y="0"/>
            <a:ext cx="9525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76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занятие\за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0"/>
            <a:ext cx="9137104" cy="692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0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занятие\вопрос 2 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78" y="501577"/>
            <a:ext cx="8026388" cy="587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58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занятие\застав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40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3</cp:revision>
  <dcterms:created xsi:type="dcterms:W3CDTF">2012-12-10T10:03:00Z</dcterms:created>
  <dcterms:modified xsi:type="dcterms:W3CDTF">2012-12-10T10:20:13Z</dcterms:modified>
</cp:coreProperties>
</file>