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73" r:id="rId5"/>
    <p:sldId id="269" r:id="rId6"/>
    <p:sldId id="270" r:id="rId7"/>
    <p:sldId id="271" r:id="rId8"/>
    <p:sldId id="272" r:id="rId9"/>
    <p:sldId id="266" r:id="rId10"/>
    <p:sldId id="267" r:id="rId11"/>
    <p:sldId id="268" r:id="rId12"/>
    <p:sldId id="263" r:id="rId13"/>
    <p:sldId id="264" r:id="rId14"/>
    <p:sldId id="262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 autoAdjust="0"/>
    <p:restoredTop sz="94660"/>
  </p:normalViewPr>
  <p:slideViewPr>
    <p:cSldViewPr>
      <p:cViewPr varScale="1">
        <p:scale>
          <a:sx n="78" d="100"/>
          <a:sy n="78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0217776-152E-4276-A180-A5671BC0C44B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49531BB-ADAE-48B0-87EE-88C6038A02E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7776-152E-4276-A180-A5671BC0C44B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531BB-ADAE-48B0-87EE-88C6038A02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7776-152E-4276-A180-A5671BC0C44B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531BB-ADAE-48B0-87EE-88C6038A02E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7776-152E-4276-A180-A5671BC0C44B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531BB-ADAE-48B0-87EE-88C6038A02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0217776-152E-4276-A180-A5671BC0C44B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49531BB-ADAE-48B0-87EE-88C6038A02E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7776-152E-4276-A180-A5671BC0C44B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531BB-ADAE-48B0-87EE-88C6038A02E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7776-152E-4276-A180-A5671BC0C44B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531BB-ADAE-48B0-87EE-88C6038A02E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7776-152E-4276-A180-A5671BC0C44B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531BB-ADAE-48B0-87EE-88C6038A02E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7776-152E-4276-A180-A5671BC0C44B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531BB-ADAE-48B0-87EE-88C6038A02E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7776-152E-4276-A180-A5671BC0C44B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531BB-ADAE-48B0-87EE-88C6038A02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7776-152E-4276-A180-A5671BC0C44B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531BB-ADAE-48B0-87EE-88C6038A02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0217776-152E-4276-A180-A5671BC0C44B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49531BB-ADAE-48B0-87EE-88C6038A02E1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slide" Target="slide9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3786190"/>
            <a:ext cx="6858000" cy="990600"/>
          </a:xfrm>
        </p:spPr>
        <p:txBody>
          <a:bodyPr>
            <a:noAutofit/>
          </a:bodyPr>
          <a:lstStyle/>
          <a:p>
            <a:r>
              <a:rPr lang="ru-RU" sz="6000" dirty="0" smtClean="0"/>
              <a:t>Дизайнер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5143512"/>
            <a:ext cx="6858000" cy="533400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</a:rPr>
              <a:t>Презентацию выполнила : Монич Любовь , Ученица 11 А класса . </a:t>
            </a:r>
            <a:endParaRPr lang="ru-RU" sz="1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Рисунок 4" descr="116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214290"/>
            <a:ext cx="4929222" cy="32730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214422"/>
            <a:ext cx="4429124" cy="464347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Учебный план направлен на воспитание специалистов, способных рассматривать все виды среды, окружающей человека, в их взаимосвязи - как единый смысловой и художественный комплекс. Особое место в процессе обучения уделяется проблемам дизайна в исторической среде, регенерации исторических и культурных ландшафтов, синтезу искусств в архитектурной среде.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3510_auto_49d4cd5fe948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1214422"/>
            <a:ext cx="4362450" cy="4362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2" y="1714488"/>
            <a:ext cx="6000760" cy="387542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000108"/>
            <a:ext cx="4429156" cy="4937760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Выпускники программы могут работать в качестве дизайнеров среды в архитектурных и дизайнерских бюро, строительных фирмах и фирмах специализирующихся на благоустройстве, озеленении и ландшафтном строительстве.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Профессиональные навыки: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знание основ рисунка, живописи, графики, композиции;</a:t>
            </a:r>
          </a:p>
          <a:p>
            <a:r>
              <a:rPr lang="ru-RU" dirty="0" smtClean="0"/>
              <a:t>знание технологий производства </a:t>
            </a:r>
            <a:r>
              <a:rPr lang="ru-RU" dirty="0" err="1" smtClean="0"/>
              <a:t>дизайн-продуктов</a:t>
            </a:r>
            <a:r>
              <a:rPr lang="ru-RU" dirty="0" smtClean="0"/>
              <a:t> в определенной сфере деятельности;</a:t>
            </a:r>
          </a:p>
          <a:p>
            <a:r>
              <a:rPr lang="ru-RU" dirty="0" smtClean="0"/>
              <a:t>знание специализированных компьютерных графических программ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n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500" y="642918"/>
            <a:ext cx="4762500" cy="60293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Дополнительные особенности: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285860"/>
            <a:ext cx="4714908" cy="493776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В профессии дизайнера любого профиля есть две особенности, которые необходимо учесть. Во-первых, дизайнер должен уметь контролировать весь процесс подготовки проекта, во-вторых, быть специалистом в смежных областях (технологии процесса изготовления изделий, маркетинге, рекламе, PR).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Места работы: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928670"/>
            <a:ext cx="3786182" cy="493776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дизайн-студии</a:t>
            </a:r>
            <a:r>
              <a:rPr lang="ru-RU" dirty="0" smtClean="0"/>
              <a:t> и мастерские</a:t>
            </a:r>
          </a:p>
          <a:p>
            <a:r>
              <a:rPr lang="ru-RU" dirty="0" smtClean="0"/>
              <a:t>издательства</a:t>
            </a:r>
          </a:p>
          <a:p>
            <a:r>
              <a:rPr lang="ru-RU" dirty="0" smtClean="0"/>
              <a:t>типографии</a:t>
            </a:r>
          </a:p>
          <a:p>
            <a:r>
              <a:rPr lang="ru-RU" dirty="0" smtClean="0"/>
              <a:t>рекламные агентства и компании</a:t>
            </a:r>
            <a:endParaRPr lang="ru-RU" dirty="0"/>
          </a:p>
        </p:txBody>
      </p:sp>
      <p:pic>
        <p:nvPicPr>
          <p:cNvPr id="4" name="Рисунок 3" descr="6a00d8341ca70953ef0120a60d80d5970b-800w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1214422"/>
            <a:ext cx="4643470" cy="2500330"/>
          </a:xfrm>
          <a:prstGeom prst="rect">
            <a:avLst/>
          </a:prstGeom>
        </p:spPr>
      </p:pic>
      <p:pic>
        <p:nvPicPr>
          <p:cNvPr id="5" name="Рисунок 4" descr="0_5039a_daaf1657_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3786190"/>
            <a:ext cx="4643470" cy="24003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Вузы (по рейтингу):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СПБГАИЖСА им.Репина(Санкт-Петербург)</a:t>
            </a:r>
          </a:p>
          <a:p>
            <a:r>
              <a:rPr lang="ru-RU" dirty="0" smtClean="0"/>
              <a:t>СПБХПА им. </a:t>
            </a:r>
            <a:r>
              <a:rPr lang="ru-RU" dirty="0" err="1" smtClean="0"/>
              <a:t>Штиглица</a:t>
            </a:r>
            <a:r>
              <a:rPr lang="ru-RU" dirty="0" smtClean="0"/>
              <a:t> (Санкт-Петербург)</a:t>
            </a:r>
          </a:p>
          <a:p>
            <a:r>
              <a:rPr lang="ru-RU" dirty="0" smtClean="0"/>
              <a:t>СПБГУ (Санкт-Петербург)</a:t>
            </a:r>
          </a:p>
          <a:p>
            <a:r>
              <a:rPr lang="ru-RU" dirty="0" err="1" smtClean="0"/>
              <a:t>РАЖВиЗ</a:t>
            </a:r>
            <a:r>
              <a:rPr lang="ru-RU" dirty="0" smtClean="0"/>
              <a:t> им.Глазунова (Москва)</a:t>
            </a:r>
          </a:p>
          <a:p>
            <a:r>
              <a:rPr lang="ru-RU" dirty="0" err="1" smtClean="0"/>
              <a:t>МАрхИ</a:t>
            </a:r>
            <a:r>
              <a:rPr lang="ru-RU" dirty="0" smtClean="0"/>
              <a:t> (Москва)</a:t>
            </a:r>
          </a:p>
          <a:p>
            <a:r>
              <a:rPr lang="ru-RU" dirty="0" err="1" smtClean="0"/>
              <a:t>СпбИТиД</a:t>
            </a:r>
            <a:r>
              <a:rPr lang="ru-RU" dirty="0" smtClean="0"/>
              <a:t>(Санкт-Петербург)</a:t>
            </a:r>
          </a:p>
          <a:p>
            <a:r>
              <a:rPr lang="ru-RU" dirty="0" smtClean="0"/>
              <a:t>МГХП им.Строганова (Москва)</a:t>
            </a:r>
          </a:p>
          <a:p>
            <a:r>
              <a:rPr lang="ru-RU" dirty="0" smtClean="0"/>
              <a:t>СПБГПУ(Санкт-Петербург)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Описание профессии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901014" cy="4937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В широком смысле  слово дизайнер —  это специалист, занимающийся художественно технической деятельностью в рамках какой-либо из отраслей дизайна</a:t>
            </a:r>
            <a:endParaRPr lang="ru-RU" dirty="0"/>
          </a:p>
        </p:txBody>
      </p:sp>
      <p:pic>
        <p:nvPicPr>
          <p:cNvPr id="4" name="Рисунок 3" descr="dizaj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3214686"/>
            <a:ext cx="4848225" cy="2800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В современном дизайне принято выделять несколько главных направлений: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00174"/>
            <a:ext cx="8229600" cy="4937760"/>
          </a:xfrm>
        </p:spPr>
        <p:txBody>
          <a:bodyPr>
            <a:normAutofit/>
          </a:bodyPr>
          <a:lstStyle/>
          <a:p>
            <a:r>
              <a:rPr lang="ru-RU" dirty="0" smtClean="0"/>
              <a:t>   </a:t>
            </a:r>
            <a:r>
              <a:rPr lang="ru-RU" dirty="0" smtClean="0">
                <a:hlinkClick r:id="rId2" action="ppaction://hlinksldjump"/>
              </a:rPr>
              <a:t>промышленный дизайн </a:t>
            </a:r>
            <a:endParaRPr lang="ru-RU" dirty="0" smtClean="0"/>
          </a:p>
          <a:p>
            <a:r>
              <a:rPr lang="ru-RU" dirty="0" smtClean="0"/>
              <a:t>   </a:t>
            </a:r>
            <a:r>
              <a:rPr lang="ru-RU" dirty="0" smtClean="0">
                <a:hlinkClick r:id="rId3" action="ppaction://hlinksldjump"/>
              </a:rPr>
              <a:t>дизайн </a:t>
            </a:r>
            <a:r>
              <a:rPr lang="ru-RU" dirty="0" smtClean="0">
                <a:hlinkClick r:id="rId3" action="ppaction://hlinksldjump"/>
              </a:rPr>
              <a:t>одежды обуви аксессуаров</a:t>
            </a:r>
            <a:endParaRPr lang="ru-RU" dirty="0" smtClean="0"/>
          </a:p>
          <a:p>
            <a:r>
              <a:rPr lang="ru-RU" dirty="0" smtClean="0"/>
              <a:t>   </a:t>
            </a:r>
            <a:r>
              <a:rPr lang="ru-RU" dirty="0" smtClean="0">
                <a:hlinkClick r:id="rId4" action="ppaction://hlinksldjump"/>
              </a:rPr>
              <a:t>ландшафтный дизайн</a:t>
            </a:r>
            <a:endParaRPr lang="ru-RU" dirty="0" smtClean="0"/>
          </a:p>
          <a:p>
            <a:r>
              <a:rPr lang="ru-RU" dirty="0" smtClean="0"/>
              <a:t>   </a:t>
            </a:r>
            <a:r>
              <a:rPr lang="ru-RU" dirty="0" smtClean="0">
                <a:hlinkClick r:id="rId5" action="ppaction://hlinksldjump"/>
              </a:rPr>
              <a:t>графический дизайн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  </a:t>
            </a:r>
            <a:r>
              <a:rPr lang="ru-RU" dirty="0" smtClean="0">
                <a:hlinkClick r:id="rId6" action="ppaction://hlinksldjump"/>
              </a:rPr>
              <a:t>архитектурный дизайн </a:t>
            </a:r>
            <a:endParaRPr lang="ru-RU" dirty="0" smtClean="0"/>
          </a:p>
          <a:p>
            <a:r>
              <a:rPr lang="ru-RU" dirty="0" smtClean="0"/>
              <a:t>   </a:t>
            </a:r>
            <a:r>
              <a:rPr lang="ru-RU" dirty="0" smtClean="0">
                <a:hlinkClick r:id="rId7" action="ppaction://hlinksldjump"/>
              </a:rPr>
              <a:t>дизайн среды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архитектурный дизайн</a:t>
            </a:r>
            <a:endParaRPr lang="ru-RU" dirty="0"/>
          </a:p>
        </p:txBody>
      </p:sp>
      <p:pic>
        <p:nvPicPr>
          <p:cNvPr id="4" name="Содержимое 3" descr="1310239392_waterhouse_by_shadowhuntersk-d3kxfmz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1643050"/>
            <a:ext cx="4500561" cy="4044009"/>
          </a:xfrm>
        </p:spPr>
      </p:pic>
      <p:pic>
        <p:nvPicPr>
          <p:cNvPr id="5" name="Рисунок 4" descr="future_designs_ru_arhit_soorug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1428736"/>
            <a:ext cx="3071834" cy="4345201"/>
          </a:xfrm>
          <a:prstGeom prst="rect">
            <a:avLst/>
          </a:prstGeom>
        </p:spPr>
      </p:pic>
      <p:cxnSp>
        <p:nvCxnSpPr>
          <p:cNvPr id="7" name="Прямая со стрелкой 6">
            <a:hlinkClick r:id="rId4" action="ppaction://hlinksldjump"/>
          </p:cNvPr>
          <p:cNvCxnSpPr/>
          <p:nvPr/>
        </p:nvCxnSpPr>
        <p:spPr>
          <a:xfrm>
            <a:off x="7072330" y="6643710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промышленный дизайн</a:t>
            </a:r>
            <a:endParaRPr lang="ru-RU" dirty="0"/>
          </a:p>
        </p:txBody>
      </p:sp>
      <p:pic>
        <p:nvPicPr>
          <p:cNvPr id="5" name="Рисунок 4" descr="cool_benc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928802"/>
            <a:ext cx="4286250" cy="3219450"/>
          </a:xfrm>
          <a:prstGeom prst="rect">
            <a:avLst/>
          </a:prstGeom>
        </p:spPr>
      </p:pic>
      <p:pic>
        <p:nvPicPr>
          <p:cNvPr id="6" name="Рисунок 5" descr="image-491c10c3377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214422"/>
            <a:ext cx="3778386" cy="2357454"/>
          </a:xfrm>
          <a:prstGeom prst="rect">
            <a:avLst/>
          </a:prstGeom>
        </p:spPr>
      </p:pic>
      <p:pic>
        <p:nvPicPr>
          <p:cNvPr id="8" name="Рисунок 7" descr="95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3786190"/>
            <a:ext cx="3786214" cy="2498901"/>
          </a:xfrm>
          <a:prstGeom prst="rect">
            <a:avLst/>
          </a:prstGeom>
        </p:spPr>
      </p:pic>
      <p:cxnSp>
        <p:nvCxnSpPr>
          <p:cNvPr id="9" name="Прямая со стрелкой 8">
            <a:hlinkClick r:id="rId5" action="ppaction://hlinksldjump"/>
          </p:cNvPr>
          <p:cNvCxnSpPr/>
          <p:nvPr/>
        </p:nvCxnSpPr>
        <p:spPr>
          <a:xfrm>
            <a:off x="7072330" y="6643710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дизайн одежды обуви аксессуаров</a:t>
            </a:r>
            <a:endParaRPr lang="ru-RU" dirty="0"/>
          </a:p>
        </p:txBody>
      </p:sp>
      <p:pic>
        <p:nvPicPr>
          <p:cNvPr id="4" name="Содержимое 3" descr="bimg-2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376343" y="1428736"/>
            <a:ext cx="5767657" cy="4071966"/>
          </a:xfrm>
        </p:spPr>
      </p:pic>
      <p:pic>
        <p:nvPicPr>
          <p:cNvPr id="5" name="Рисунок 4" descr="fashion_desig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4346" y="1428736"/>
            <a:ext cx="5080000" cy="4064000"/>
          </a:xfrm>
          <a:prstGeom prst="rect">
            <a:avLst/>
          </a:prstGeom>
        </p:spPr>
      </p:pic>
      <p:cxnSp>
        <p:nvCxnSpPr>
          <p:cNvPr id="6" name="Прямая со стрелкой 5">
            <a:hlinkClick r:id="rId4" action="ppaction://hlinksldjump"/>
          </p:cNvPr>
          <p:cNvCxnSpPr/>
          <p:nvPr/>
        </p:nvCxnSpPr>
        <p:spPr>
          <a:xfrm>
            <a:off x="7072330" y="6643710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ландшафтный дизайн</a:t>
            </a:r>
            <a:endParaRPr lang="ru-RU" dirty="0"/>
          </a:p>
        </p:txBody>
      </p:sp>
      <p:pic>
        <p:nvPicPr>
          <p:cNvPr id="4" name="Содержимое 3" descr="2_big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1357298"/>
            <a:ext cx="4533926" cy="4937125"/>
          </a:xfrm>
        </p:spPr>
      </p:pic>
      <p:pic>
        <p:nvPicPr>
          <p:cNvPr id="5" name="Рисунок 4" descr="land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2000240"/>
            <a:ext cx="4476749" cy="3357562"/>
          </a:xfrm>
          <a:prstGeom prst="rect">
            <a:avLst/>
          </a:prstGeom>
        </p:spPr>
      </p:pic>
      <p:cxnSp>
        <p:nvCxnSpPr>
          <p:cNvPr id="6" name="Прямая со стрелкой 5">
            <a:hlinkClick r:id="rId4" action="ppaction://hlinksldjump"/>
          </p:cNvPr>
          <p:cNvCxnSpPr/>
          <p:nvPr/>
        </p:nvCxnSpPr>
        <p:spPr>
          <a:xfrm>
            <a:off x="7072330" y="6643710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графический дизайн</a:t>
            </a:r>
            <a:endParaRPr lang="ru-RU" dirty="0"/>
          </a:p>
        </p:txBody>
      </p:sp>
      <p:pic>
        <p:nvPicPr>
          <p:cNvPr id="4" name="Содержимое 3" descr="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1214422"/>
            <a:ext cx="3495310" cy="4937125"/>
          </a:xfrm>
        </p:spPr>
      </p:pic>
      <p:cxnSp>
        <p:nvCxnSpPr>
          <p:cNvPr id="6" name="Прямая со стрелкой 5">
            <a:hlinkClick r:id="rId3" action="ppaction://hlinksldjump"/>
          </p:cNvPr>
          <p:cNvCxnSpPr/>
          <p:nvPr/>
        </p:nvCxnSpPr>
        <p:spPr>
          <a:xfrm>
            <a:off x="7072330" y="6643710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 descr="orbin-nibo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430" y="2143116"/>
            <a:ext cx="5476875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357430"/>
            <a:ext cx="7929618" cy="387542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Дизайн среды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Программа готовит дизайнеров среды широкого профиля - городской среды, архитектуры, ландшафта и интерьера.</a:t>
            </a:r>
          </a:p>
          <a:p>
            <a:endParaRPr lang="ru-RU" dirty="0" smtClean="0"/>
          </a:p>
        </p:txBody>
      </p:sp>
      <p:cxnSp>
        <p:nvCxnSpPr>
          <p:cNvPr id="7" name="Прямая со стрелкой 6">
            <a:hlinkClick r:id="rId3" action="ppaction://hlinksldjump"/>
          </p:cNvPr>
          <p:cNvCxnSpPr/>
          <p:nvPr/>
        </p:nvCxnSpPr>
        <p:spPr>
          <a:xfrm>
            <a:off x="7072330" y="6643710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104</TotalTime>
  <Words>295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Начальная</vt:lpstr>
      <vt:lpstr>Дизайнер</vt:lpstr>
      <vt:lpstr>Описание профессии </vt:lpstr>
      <vt:lpstr> В современном дизайне принято выделять несколько главных направлений: </vt:lpstr>
      <vt:lpstr>архитектурный дизайн</vt:lpstr>
      <vt:lpstr>промышленный дизайн</vt:lpstr>
      <vt:lpstr> дизайн одежды обуви аксессуаров</vt:lpstr>
      <vt:lpstr>ландшафтный дизайн</vt:lpstr>
      <vt:lpstr>графический дизайн</vt:lpstr>
      <vt:lpstr>Дизайн среды </vt:lpstr>
      <vt:lpstr>Слайд 10</vt:lpstr>
      <vt:lpstr>Слайд 11</vt:lpstr>
      <vt:lpstr> Профессиональные навыки: </vt:lpstr>
      <vt:lpstr>Дополнительные особенности: </vt:lpstr>
      <vt:lpstr>Места работы: </vt:lpstr>
      <vt:lpstr>Вузы (по рейтингу):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Монич</dc:creator>
  <cp:lastModifiedBy>Монич</cp:lastModifiedBy>
  <cp:revision>9</cp:revision>
  <dcterms:created xsi:type="dcterms:W3CDTF">2012-10-17T14:24:12Z</dcterms:created>
  <dcterms:modified xsi:type="dcterms:W3CDTF">2012-10-17T16:08:15Z</dcterms:modified>
</cp:coreProperties>
</file>