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90" r:id="rId2"/>
    <p:sldId id="292" r:id="rId3"/>
    <p:sldId id="294" r:id="rId4"/>
    <p:sldId id="293" r:id="rId5"/>
    <p:sldId id="299" r:id="rId6"/>
    <p:sldId id="297" r:id="rId7"/>
    <p:sldId id="304" r:id="rId8"/>
    <p:sldId id="305" r:id="rId9"/>
    <p:sldId id="298" r:id="rId10"/>
    <p:sldId id="30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FB9D6841-40B1-4D8F-AC94-BB3E3AE8C999}" type="datetimeFigureOut">
              <a:rPr lang="ru-RU" smtClean="0"/>
              <a:pPr/>
              <a:t>22.12.2012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BA93DA3E-8F6F-46A3-A6CE-0EA43EADD9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l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D6841-40B1-4D8F-AC94-BB3E3AE8C999}" type="datetimeFigureOut">
              <a:rPr lang="ru-RU" smtClean="0"/>
              <a:pPr/>
              <a:t>22.12.2012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3DA3E-8F6F-46A3-A6CE-0EA43EADD9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l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D6841-40B1-4D8F-AC94-BB3E3AE8C999}" type="datetimeFigureOut">
              <a:rPr lang="ru-RU" smtClean="0"/>
              <a:pPr/>
              <a:t>22.12.2012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3DA3E-8F6F-46A3-A6CE-0EA43EADD9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l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FB9D6841-40B1-4D8F-AC94-BB3E3AE8C999}" type="datetimeFigureOut">
              <a:rPr lang="ru-RU" smtClean="0"/>
              <a:pPr/>
              <a:t>22.12.2012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3DA3E-8F6F-46A3-A6CE-0EA43EADD9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l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FB9D6841-40B1-4D8F-AC94-BB3E3AE8C999}" type="datetimeFigureOut">
              <a:rPr lang="ru-RU" smtClean="0"/>
              <a:pPr/>
              <a:t>22.12.2012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BA93DA3E-8F6F-46A3-A6CE-0EA43EADD936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pull dir="l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FB9D6841-40B1-4D8F-AC94-BB3E3AE8C999}" type="datetimeFigureOut">
              <a:rPr lang="ru-RU" smtClean="0"/>
              <a:pPr/>
              <a:t>22.12.2012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A93DA3E-8F6F-46A3-A6CE-0EA43EADD9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l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FB9D6841-40B1-4D8F-AC94-BB3E3AE8C999}" type="datetimeFigureOut">
              <a:rPr lang="ru-RU" smtClean="0"/>
              <a:pPr/>
              <a:t>22.12.2012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BA93DA3E-8F6F-46A3-A6CE-0EA43EADD9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pull dir="l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D6841-40B1-4D8F-AC94-BB3E3AE8C999}" type="datetimeFigureOut">
              <a:rPr lang="ru-RU" smtClean="0"/>
              <a:pPr/>
              <a:t>22.12.2012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3DA3E-8F6F-46A3-A6CE-0EA43EADD9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l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FB9D6841-40B1-4D8F-AC94-BB3E3AE8C999}" type="datetimeFigureOut">
              <a:rPr lang="ru-RU" smtClean="0"/>
              <a:pPr/>
              <a:t>22.12.2012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A93DA3E-8F6F-46A3-A6CE-0EA43EADD9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l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FB9D6841-40B1-4D8F-AC94-BB3E3AE8C999}" type="datetimeFigureOut">
              <a:rPr lang="ru-RU" smtClean="0"/>
              <a:pPr/>
              <a:t>22.12.2012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BA93DA3E-8F6F-46A3-A6CE-0EA43EADD9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pull dir="l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FB9D6841-40B1-4D8F-AC94-BB3E3AE8C999}" type="datetimeFigureOut">
              <a:rPr lang="ru-RU" smtClean="0"/>
              <a:pPr/>
              <a:t>22.12.2012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BA93DA3E-8F6F-46A3-A6CE-0EA43EADD9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pull dir="l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FB9D6841-40B1-4D8F-AC94-BB3E3AE8C999}" type="datetimeFigureOut">
              <a:rPr lang="ru-RU" smtClean="0"/>
              <a:pPr/>
              <a:t>22.12.2012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BA93DA3E-8F6F-46A3-A6CE-0EA43EADD93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>
    <p:pull dir="lu"/>
  </p:transition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71934" y="214290"/>
            <a:ext cx="4857784" cy="6429420"/>
          </a:xfrm>
        </p:spPr>
        <p:txBody>
          <a:bodyPr>
            <a:noAutofit/>
          </a:bodyPr>
          <a:lstStyle/>
          <a:p>
            <a:r>
              <a:rPr lang="ru-RU" sz="3200" dirty="0" smtClean="0"/>
              <a:t>В некоторых странах герань называют «здравницей». Это растение обладает высокой </a:t>
            </a:r>
            <a:r>
              <a:rPr lang="ru-RU" sz="3200" dirty="0" err="1" smtClean="0"/>
              <a:t>фитонцидностью</a:t>
            </a:r>
            <a:r>
              <a:rPr lang="ru-RU" sz="3200" dirty="0" smtClean="0"/>
              <a:t>.  Герань выделяет вещества, губительные для микробов, очищая воздух в помещении.</a:t>
            </a:r>
            <a:endParaRPr lang="ru-RU" sz="32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14290"/>
            <a:ext cx="3857628" cy="3857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7494"/>
            <a:ext cx="4392488" cy="5609778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/>
              <a:t>СПАСИБО </a:t>
            </a:r>
            <a:br>
              <a:rPr lang="ru-RU" sz="4800" b="1" dirty="0" smtClean="0"/>
            </a:br>
            <a:r>
              <a:rPr lang="ru-RU" sz="4800" b="1" dirty="0" smtClean="0"/>
              <a:t>ЗА ВНИМАНИЕ</a:t>
            </a:r>
            <a:endParaRPr lang="ru-RU" sz="4800" b="1" dirty="0"/>
          </a:p>
        </p:txBody>
      </p:sp>
      <p:pic>
        <p:nvPicPr>
          <p:cNvPr id="1026" name="Picture 2" descr="C:\Users\Начальная4\Desktop\Проекты\Проект о герани\Пеларгония\95ff276676f4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052736"/>
            <a:ext cx="3571875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2229229"/>
      </p:ext>
    </p:extLst>
  </p:cSld>
  <p:clrMapOvr>
    <a:masterClrMapping/>
  </p:clrMapOvr>
  <p:transition spd="med">
    <p:pull dir="l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52128"/>
          </a:xfrm>
        </p:spPr>
        <p:txBody>
          <a:bodyPr/>
          <a:lstStyle/>
          <a:p>
            <a:pPr algn="ctr"/>
            <a:r>
              <a:rPr lang="ru-RU" b="1" dirty="0" smtClean="0"/>
              <a:t>Размножение герани</a:t>
            </a:r>
            <a:endParaRPr lang="ru-RU" b="1" dirty="0"/>
          </a:p>
        </p:txBody>
      </p:sp>
      <p:pic>
        <p:nvPicPr>
          <p:cNvPr id="15363" name="Picture 3" descr="C:\Users\Светлана\Desktop\Проект о герани\Пеларгония\Срезка черенка для размножен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1571612"/>
            <a:ext cx="2500330" cy="3856028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5429264"/>
            <a:ext cx="8229600" cy="121444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Срезать под углом черенок </a:t>
            </a:r>
          </a:p>
          <a:p>
            <a:pPr algn="ctr">
              <a:buNone/>
            </a:pPr>
            <a:r>
              <a:rPr lang="ru-RU" dirty="0" smtClean="0"/>
              <a:t>длиной 10-15 см с пятью листочками</a:t>
            </a:r>
            <a:endParaRPr lang="ru-RU" dirty="0"/>
          </a:p>
        </p:txBody>
      </p:sp>
      <p:pic>
        <p:nvPicPr>
          <p:cNvPr id="15365" name="Picture 5" descr="C:\Users\Светлана\Desktop\Проект о герани\Пеларгония\83eea2a2da83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1571612"/>
            <a:ext cx="2723895" cy="378621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l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857760"/>
            <a:ext cx="8229600" cy="15970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Поставить черенок в непрозрачный стакан , залить обычной теплой водой (3-5 см) </a:t>
            </a:r>
            <a:endParaRPr lang="ru-RU" dirty="0"/>
          </a:p>
        </p:txBody>
      </p:sp>
      <p:pic>
        <p:nvPicPr>
          <p:cNvPr id="4" name="Рисунок 3" descr="http://missflora46.ru/wp-content/uploads/2011/11/cherenkovanie-geraney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4678" y="285728"/>
            <a:ext cx="2571768" cy="435771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pull dir="l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86454"/>
            <a:ext cx="8229600" cy="668354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Или подвялить черенок, высадить в грунт</a:t>
            </a:r>
            <a:endParaRPr lang="ru-RU" dirty="0"/>
          </a:p>
        </p:txBody>
      </p:sp>
      <p:pic>
        <p:nvPicPr>
          <p:cNvPr id="17411" name="Picture 3" descr="C:\Users\Светлана\Desktop\Проект о герани\Пеларгония\пеларгония душистая пахнет лимоном.jpg"/>
          <p:cNvPicPr>
            <a:picLocks noChangeAspect="1" noChangeArrowheads="1"/>
          </p:cNvPicPr>
          <p:nvPr/>
        </p:nvPicPr>
        <p:blipFill>
          <a:blip r:embed="rId2" cstate="print"/>
          <a:srcRect b="31925"/>
          <a:stretch>
            <a:fillRect/>
          </a:stretch>
        </p:blipFill>
        <p:spPr bwMode="auto">
          <a:xfrm>
            <a:off x="683568" y="980728"/>
            <a:ext cx="2786082" cy="3500462"/>
          </a:xfrm>
          <a:prstGeom prst="rect">
            <a:avLst/>
          </a:prstGeom>
          <a:noFill/>
        </p:spPr>
      </p:pic>
      <p:pic>
        <p:nvPicPr>
          <p:cNvPr id="17412" name="Picture 4" descr="C:\Users\Светлана\Desktop\Проект о герани\Пеларгония\Черенкование, размножение семенами, деление куст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428604"/>
            <a:ext cx="4057678" cy="507209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l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67494"/>
            <a:ext cx="8643998" cy="1732746"/>
          </a:xfrm>
        </p:spPr>
        <p:txBody>
          <a:bodyPr>
            <a:noAutofit/>
          </a:bodyPr>
          <a:lstStyle/>
          <a:p>
            <a:pPr algn="ctr"/>
            <a:r>
              <a:rPr lang="ru-RU" dirty="0" smtClean="0"/>
              <a:t>Проведение опыта</a:t>
            </a:r>
            <a:br>
              <a:rPr lang="ru-RU" dirty="0" smtClean="0"/>
            </a:br>
            <a:r>
              <a:rPr lang="ru-RU" dirty="0" smtClean="0"/>
              <a:t> по размножению герани </a:t>
            </a:r>
            <a:br>
              <a:rPr lang="ru-RU" dirty="0" smtClean="0"/>
            </a:br>
            <a:r>
              <a:rPr lang="ru-RU" dirty="0" smtClean="0"/>
              <a:t>в декабре</a:t>
            </a:r>
            <a:endParaRPr lang="ru-RU" dirty="0"/>
          </a:p>
        </p:txBody>
      </p:sp>
      <p:pic>
        <p:nvPicPr>
          <p:cNvPr id="18434" name="Picture 2" descr="C:\Users\Светлана\Pictures\Фото\Фото 3 класс\Фото герань\P103083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2214554"/>
            <a:ext cx="5881729" cy="441129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l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16632"/>
            <a:ext cx="8643998" cy="129614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Сравнительная характеристика размножения герани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14282" y="1643049"/>
          <a:ext cx="8643999" cy="50809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8575"/>
                <a:gridCol w="1758101"/>
                <a:gridCol w="2109723"/>
                <a:gridCol w="1728800"/>
                <a:gridCol w="1728800"/>
              </a:tblGrid>
              <a:tr h="115417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Вид герани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  <a:cs typeface="Times New Roman"/>
                        </a:rPr>
                        <a:t>Сроки черенкования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Сведения</a:t>
                      </a:r>
                      <a:r>
                        <a:rPr lang="ru-RU" sz="1800" b="1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лунного календаря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  <a:cs typeface="Times New Roman"/>
                        </a:rPr>
                        <a:t>Способ укоренения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Появление первого листочка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2324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Обычная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09.12.11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Благоприятный период </a:t>
                      </a: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 для 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посадки комнатных цветов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Посадка в грунт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16.02.12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 (через 10 недель)</a:t>
                      </a:r>
                    </a:p>
                  </a:txBody>
                  <a:tcPr marL="68580" marR="68580" marT="0" marB="0"/>
                </a:tc>
              </a:tr>
              <a:tr h="192324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Гибридная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10.12.11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Не 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рекомендуется проводить никаких работ с растениями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Укоренение в воде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22.02.02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 (через 11 недель)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 spd="med">
    <p:pull dir="l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29614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Результат эксперимента – два новых растения</a:t>
            </a:r>
            <a:endParaRPr lang="ru-RU" dirty="0"/>
          </a:p>
        </p:txBody>
      </p:sp>
      <p:pic>
        <p:nvPicPr>
          <p:cNvPr id="3074" name="Picture 2" descr="C:\Users\Светлана\Pictures\Фото\Фото 3 класс\Фото герань\P104085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1700808"/>
            <a:ext cx="3658716" cy="487828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l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864096"/>
          </a:xfrm>
        </p:spPr>
        <p:txBody>
          <a:bodyPr/>
          <a:lstStyle/>
          <a:p>
            <a:pPr algn="ctr"/>
            <a:r>
              <a:rPr lang="ru-RU" dirty="0" smtClean="0"/>
              <a:t>Цветение герани</a:t>
            </a:r>
            <a:endParaRPr lang="ru-RU" dirty="0"/>
          </a:p>
        </p:txBody>
      </p:sp>
      <p:pic>
        <p:nvPicPr>
          <p:cNvPr id="4099" name="Picture 3" descr="C:\Users\Светлана\Pictures\Фото\Фото 3 класс\Фото герань\P10501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333360"/>
            <a:ext cx="4896544" cy="3672408"/>
          </a:xfrm>
          <a:prstGeom prst="rect">
            <a:avLst/>
          </a:prstGeom>
          <a:noFill/>
        </p:spPr>
      </p:pic>
      <p:pic>
        <p:nvPicPr>
          <p:cNvPr id="1026" name="Picture 2" descr="C:\Users\Начальная4\Desktop\Проект о герани\Пеларгония\61a5b74e0fa4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2276872"/>
            <a:ext cx="3154490" cy="4205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pull dir="l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5686436" cy="946928"/>
          </a:xfrm>
        </p:spPr>
        <p:txBody>
          <a:bodyPr>
            <a:noAutofit/>
          </a:bodyPr>
          <a:lstStyle/>
          <a:p>
            <a:r>
              <a:rPr lang="ru-RU" b="1" dirty="0" smtClean="0"/>
              <a:t>Выводы: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14422"/>
            <a:ext cx="5857916" cy="5429288"/>
          </a:xfrm>
        </p:spPr>
        <p:txBody>
          <a:bodyPr>
            <a:normAutofit/>
          </a:bodyPr>
          <a:lstStyle/>
          <a:p>
            <a:r>
              <a:rPr lang="ru-RU" sz="3800" dirty="0" smtClean="0"/>
              <a:t>герань (пеларгонию) </a:t>
            </a:r>
          </a:p>
          <a:p>
            <a:pPr>
              <a:buNone/>
            </a:pPr>
            <a:r>
              <a:rPr lang="ru-RU" sz="3800" dirty="0" smtClean="0"/>
              <a:t>можно размножить черенками;</a:t>
            </a:r>
          </a:p>
          <a:p>
            <a:pPr>
              <a:buNone/>
            </a:pPr>
            <a:endParaRPr lang="ru-RU" sz="3800" dirty="0" smtClean="0"/>
          </a:p>
          <a:p>
            <a:r>
              <a:rPr lang="ru-RU" sz="3800" dirty="0" smtClean="0"/>
              <a:t>герань можно размножить в декабре</a:t>
            </a:r>
          </a:p>
          <a:p>
            <a:endParaRPr lang="ru-RU" dirty="0"/>
          </a:p>
        </p:txBody>
      </p:sp>
      <p:pic>
        <p:nvPicPr>
          <p:cNvPr id="6" name="Picture 2" descr="C:\Users\Светлана\Desktop\Проект о герани\Пеларгония\Размножение черенкам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3072796"/>
            <a:ext cx="3286148" cy="328614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l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556</TotalTime>
  <Words>140</Words>
  <Application>Microsoft Office PowerPoint</Application>
  <PresentationFormat>Экран (4:3)</PresentationFormat>
  <Paragraphs>33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Яркая</vt:lpstr>
      <vt:lpstr>Презентация PowerPoint</vt:lpstr>
      <vt:lpstr>Размножение герани</vt:lpstr>
      <vt:lpstr>Презентация PowerPoint</vt:lpstr>
      <vt:lpstr>Презентация PowerPoint</vt:lpstr>
      <vt:lpstr>Проведение опыта  по размножению герани  в декабре</vt:lpstr>
      <vt:lpstr>Сравнительная характеристика размножения герани</vt:lpstr>
      <vt:lpstr>Результат эксперимента – два новых растения</vt:lpstr>
      <vt:lpstr>Цветение герани</vt:lpstr>
      <vt:lpstr>Выводы:</vt:lpstr>
      <vt:lpstr>СПАСИБО  ЗА ВНИМАНИЕ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Герань</dc:title>
  <dc:creator>Asus</dc:creator>
  <cp:lastModifiedBy>Начальные4</cp:lastModifiedBy>
  <cp:revision>45</cp:revision>
  <dcterms:created xsi:type="dcterms:W3CDTF">2011-12-18T11:51:43Z</dcterms:created>
  <dcterms:modified xsi:type="dcterms:W3CDTF">2012-12-22T05:54:13Z</dcterms:modified>
</cp:coreProperties>
</file>