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diamond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diamond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828800"/>
          </a:xfr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/>
            <a:r>
              <a:rPr lang="ru-RU" sz="4800" i="1" dirty="0" smtClean="0">
                <a:latin typeface="Arial Black" pitchFamily="34" charset="0"/>
              </a:rPr>
              <a:t>Музеи Саратовской области!!!</a:t>
            </a:r>
            <a:endParaRPr lang="ru-RU" sz="4800" i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495800"/>
            <a:ext cx="7772400" cy="1295400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ученица</a:t>
            </a:r>
          </a:p>
          <a:p>
            <a:r>
              <a:rPr lang="ru-RU" dirty="0" smtClean="0"/>
              <a:t>8 класса</a:t>
            </a:r>
          </a:p>
          <a:p>
            <a:r>
              <a:rPr lang="ru-RU" dirty="0" err="1" smtClean="0"/>
              <a:t>Шиманова</a:t>
            </a:r>
            <a:r>
              <a:rPr lang="ru-RU" dirty="0" smtClean="0"/>
              <a:t> Любовь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Е.В.Моситенко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183880" cy="1051560"/>
          </a:xfrm>
        </p:spPr>
        <p:txBody>
          <a:bodyPr/>
          <a:lstStyle/>
          <a:p>
            <a:pPr algn="ctr"/>
            <a:r>
              <a:rPr lang="ru-RU" i="1" dirty="0" smtClean="0"/>
              <a:t>Спасибо за внимание!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r>
              <a:rPr lang="ru-RU" dirty="0" smtClean="0"/>
              <a:t>На испанском: </a:t>
            </a:r>
            <a:r>
              <a:rPr lang="en-US" dirty="0" smtClean="0"/>
              <a:t>Gracias!</a:t>
            </a:r>
          </a:p>
          <a:p>
            <a:endParaRPr lang="en-US" dirty="0" smtClean="0"/>
          </a:p>
          <a:p>
            <a:r>
              <a:rPr lang="ru-RU" dirty="0" smtClean="0"/>
              <a:t>На английском: </a:t>
            </a:r>
            <a:r>
              <a:rPr lang="en-US" dirty="0" smtClean="0"/>
              <a:t>Thank you!</a:t>
            </a:r>
          </a:p>
          <a:p>
            <a:endParaRPr lang="en-US" dirty="0" smtClean="0"/>
          </a:p>
          <a:p>
            <a:r>
              <a:rPr lang="ru-RU" dirty="0" smtClean="0"/>
              <a:t>На немецком: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danke</a:t>
            </a:r>
            <a:r>
              <a:rPr lang="en-US" dirty="0" smtClean="0"/>
              <a:t> </a:t>
            </a:r>
            <a:r>
              <a:rPr lang="en-US" dirty="0" err="1" smtClean="0"/>
              <a:t>Ihnen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ru-RU" dirty="0" smtClean="0"/>
              <a:t>На французском: </a:t>
            </a:r>
            <a:r>
              <a:rPr lang="en-US" dirty="0" smtClean="0"/>
              <a:t>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remercie</a:t>
            </a:r>
            <a:r>
              <a:rPr lang="en-US" dirty="0" smtClean="0"/>
              <a:t>!</a:t>
            </a:r>
            <a:endParaRPr lang="ru-RU" dirty="0"/>
          </a:p>
        </p:txBody>
      </p:sp>
    </p:spTree>
  </p:cSld>
  <p:clrMapOvr>
    <a:masterClrMapping/>
  </p:clrMapOvr>
  <p:transition spd="slow">
    <p:diamond/>
    <p:sndAc>
      <p:stSnd>
        <p:snd r:embed="rId2" name="chimes.wav" builtIn="1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900984" cy="609600"/>
          </a:xfrm>
          <a:effectLst>
            <a:glow rad="228600">
              <a:schemeClr val="accent5">
                <a:satMod val="175000"/>
                <a:alpha val="40000"/>
              </a:schemeClr>
            </a:glow>
            <a:softEdge rad="31750"/>
          </a:effectLst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Саратовский областной музей </a:t>
            </a:r>
            <a:r>
              <a:rPr lang="ru-RU" i="1" dirty="0" smtClean="0">
                <a:solidFill>
                  <a:schemeClr val="tx1"/>
                </a:solidFill>
              </a:rPr>
              <a:t>краеведения.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657600" y="1447802"/>
            <a:ext cx="4853047" cy="43433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Саратовский областной музей краеведения (СОМК) - один из старейших в Поволжье. Днем основания считается 12 (24) декабря 1886 года, когда была создана Саратовская учёная архивная комиссия, при которой сформировался историко-археологический музей.     СОМК - крупнейшее музейное объединение, является научно-методическим центром по музееведению и краеведению для музейной сети области, имеет 10 филиалов. В фондах, насчитывающих около 400 тыс. предметов, собраны богатейшие археологические, этнографические, палеонтологические, энтомологические коллекции, образцы рукописной и старопечатной книги, предметы религиозного культа, плакатной графики, нумизматики, материалы по истории политической, экономической и культурной жизни города и края. Особый интерес представляют мемориальные коллекции Ю.А. Гагарина, авиаконструктора О.К. Антонова, выдающегося ученого-генетика Н.И. Вавилова, композитора А.Г. </a:t>
            </a:r>
            <a:r>
              <a:rPr lang="ru-RU" dirty="0" err="1" smtClean="0"/>
              <a:t>Шнитке</a:t>
            </a:r>
            <a:r>
              <a:rPr lang="ru-RU" dirty="0" smtClean="0"/>
              <a:t>, актёров Б.А. Бабочкина, О.П. </a:t>
            </a:r>
            <a:r>
              <a:rPr lang="ru-RU" dirty="0" err="1" smtClean="0"/>
              <a:t>Табакова</a:t>
            </a:r>
            <a:r>
              <a:rPr lang="ru-RU" dirty="0" smtClean="0"/>
              <a:t>, О.И. Янковского, Е.В. Миронова. Музей обладает единственной в стране коллекцией материалов о П.А. Столыпине, раритетными экспонатами о голоде в Поволжье в 1921 году, об истории немцев Поволжья. </a:t>
            </a:r>
          </a:p>
          <a:p>
            <a:endParaRPr lang="ru-RU" dirty="0"/>
          </a:p>
        </p:txBody>
      </p:sp>
      <p:pic>
        <p:nvPicPr>
          <p:cNvPr id="6" name="Содержимое 5" descr="img.asp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14400" y="2209800"/>
            <a:ext cx="2514600" cy="2743200"/>
          </a:xfrm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519984" cy="9144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  <a:softEdge rad="63500"/>
          </a:effectLst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Музей-усадьба В.Э. </a:t>
            </a:r>
            <a:r>
              <a:rPr lang="ru-RU" i="1" dirty="0" err="1" smtClean="0">
                <a:solidFill>
                  <a:schemeClr val="tx1"/>
                </a:solidFill>
              </a:rPr>
              <a:t>Борисова-Мусатова</a:t>
            </a:r>
            <a:r>
              <a:rPr lang="ru-RU" i="1" dirty="0" smtClean="0">
                <a:solidFill>
                  <a:schemeClr val="tx1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505200" y="1295400"/>
            <a:ext cx="5181600" cy="4724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Мемориальный деревянный флигель В.Э. </a:t>
            </a:r>
            <a:r>
              <a:rPr lang="ru-RU" dirty="0" err="1" smtClean="0"/>
              <a:t>Борисова-Мусатова</a:t>
            </a:r>
            <a:r>
              <a:rPr lang="ru-RU" dirty="0" smtClean="0"/>
              <a:t> - часть усадебного комплекса, был построен семьёй художника примерно в 1891-1892 гг., ко времени начала учения В.Э. </a:t>
            </a:r>
            <a:r>
              <a:rPr lang="ru-RU" dirty="0" err="1" smtClean="0"/>
              <a:t>Борисова-Мусатова</a:t>
            </a:r>
            <a:r>
              <a:rPr lang="ru-RU" dirty="0" smtClean="0"/>
              <a:t> в Москве и Петербурге. Так вышло, что почти вся творческая жизнь художника связана с этим зданием. В разные годы именно здесь, в Саратовском доме, он создал значительные свои произведения "Майские цветы" (1894), "Автопортрет с сестрой" (1898), "Гармония", (1900), "Гобелен", (1901), "Водоём", (1902), "Изумрудное ожерелье", (1903-1904). Произведения ныне хранятся в крупнейших собраниях России и являются признанными шедеврами Русского искусства рубежа XIX-XX веков. Музей владеет частью земельного усадебного участка, на котором воссоздан маленький садик, который художник считал неотъемлемой частью своего творческого пространства - "Зелёной мастерской". И дом, и сад неоднократно запечатлены в произведениях художника и его фотографиях. </a:t>
            </a:r>
            <a:br>
              <a:rPr lang="ru-RU" dirty="0" smtClean="0"/>
            </a:br>
            <a:r>
              <a:rPr lang="ru-RU" dirty="0" smtClean="0"/>
              <a:t>    Поскольку деревянная архитектура "старого" Саратова с течением времени неумолимо исчезает под современной застройкой, флигель со временем приобретает всё большую уникальность. </a:t>
            </a:r>
            <a:br>
              <a:rPr lang="ru-RU" dirty="0" smtClean="0"/>
            </a:br>
            <a:r>
              <a:rPr lang="ru-RU" dirty="0" smtClean="0"/>
              <a:t>    Второй объект - двухэтажный деревянный дом, обложенный кирпичом, представляет собой образец типичной городской архитектуры второй половины XIX века. Находится в теснейшей близости с флигелем. Около него расположены вторая часть двора и сада, хозяйственные постройки. Музею не принадлежит</a:t>
            </a:r>
          </a:p>
          <a:p>
            <a:endParaRPr lang="ru-RU" dirty="0"/>
          </a:p>
        </p:txBody>
      </p:sp>
      <p:pic>
        <p:nvPicPr>
          <p:cNvPr id="5" name="Содержимое 4" descr="img.aspодлорщ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85800" y="2133600"/>
            <a:ext cx="2755900" cy="2744787"/>
          </a:xfrm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977184" cy="9144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  <a:softEdge rad="63500"/>
          </a:effectLst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Художественно-мемориальный музей К.С. </a:t>
            </a:r>
            <a:r>
              <a:rPr lang="ru-RU" i="1" dirty="0" smtClean="0">
                <a:solidFill>
                  <a:schemeClr val="tx1"/>
                </a:solidFill>
              </a:rPr>
              <a:t>Петрова-Водкина.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581400" y="1447800"/>
            <a:ext cx="4929247" cy="4419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   Формирование коллекции началось в 1919 году во время национализации помещичьих усадеб. В 1930-е годы она пополнялась, в основном, работами художников, составляющих его "</a:t>
            </a:r>
            <a:r>
              <a:rPr lang="ru-RU" dirty="0" err="1" smtClean="0"/>
              <a:t>хвалынский</a:t>
            </a:r>
            <a:r>
              <a:rPr lang="ru-RU" dirty="0" smtClean="0"/>
              <a:t> круг" - В.Ф. Орехова, Л.А. Радищева, И.А. </a:t>
            </a:r>
            <a:r>
              <a:rPr lang="ru-RU" dirty="0" err="1" smtClean="0"/>
              <a:t>Елатонцева</a:t>
            </a:r>
            <a:r>
              <a:rPr lang="ru-RU" dirty="0" smtClean="0"/>
              <a:t>, Г.Г. Платонова, З.И. </a:t>
            </a:r>
            <a:r>
              <a:rPr lang="ru-RU" dirty="0" err="1" smtClean="0"/>
              <a:t>Суконцева</a:t>
            </a:r>
            <a:r>
              <a:rPr lang="ru-RU" dirty="0" smtClean="0"/>
              <a:t>, получивших художественное образование в 1880-1890-е годы в Москве, Санкт-Петербурге, Казани и Пензе. В эти же годы коллекция пополнилась иконами из закрывшихся старообрядческих </a:t>
            </a:r>
            <a:r>
              <a:rPr lang="ru-RU" dirty="0" err="1" smtClean="0"/>
              <a:t>хвалынских</a:t>
            </a:r>
            <a:r>
              <a:rPr lang="ru-RU" dirty="0" smtClean="0"/>
              <a:t> монастырей.     Наибольший интерес представляет коллекция ранних работ К.С. Петрова-Водкина, его вещей и предметы быта конца XIX - начала ХХ веков, экспонирующиеся в доме-музее художника. Позже, в 1960-е годы, после открытия галереи им. К.С. Петрова-Водкина, коллекция пополнялась подарками известных советских художников: А. </a:t>
            </a:r>
            <a:r>
              <a:rPr lang="ru-RU" dirty="0" err="1" smtClean="0"/>
              <a:t>Лентулова</a:t>
            </a:r>
            <a:r>
              <a:rPr lang="ru-RU" dirty="0" smtClean="0"/>
              <a:t>, Е. </a:t>
            </a:r>
            <a:r>
              <a:rPr lang="ru-RU" dirty="0" err="1" smtClean="0"/>
              <a:t>Бебутовой</a:t>
            </a:r>
            <a:r>
              <a:rPr lang="ru-RU" dirty="0" smtClean="0"/>
              <a:t>, Н. Удальцовой, К. Редько, Н. </a:t>
            </a:r>
            <a:r>
              <a:rPr lang="ru-RU" dirty="0" err="1" smtClean="0"/>
              <a:t>Ромадина</a:t>
            </a:r>
            <a:r>
              <a:rPr lang="ru-RU" dirty="0" smtClean="0"/>
              <a:t>, Б. </a:t>
            </a:r>
            <a:r>
              <a:rPr lang="ru-RU" dirty="0" err="1" smtClean="0"/>
              <a:t>Пророкова</a:t>
            </a:r>
            <a:r>
              <a:rPr lang="ru-RU" dirty="0" smtClean="0"/>
              <a:t>, Г. </a:t>
            </a:r>
            <a:r>
              <a:rPr lang="ru-RU" dirty="0" err="1" smtClean="0"/>
              <a:t>Верейского</a:t>
            </a:r>
            <a:r>
              <a:rPr lang="ru-RU" dirty="0" smtClean="0"/>
              <a:t>, Ю. Пименова, Б. </a:t>
            </a:r>
            <a:r>
              <a:rPr lang="ru-RU" dirty="0" err="1" smtClean="0"/>
              <a:t>Неменского</a:t>
            </a:r>
            <a:r>
              <a:rPr lang="ru-RU" dirty="0" smtClean="0"/>
              <a:t>, Ю. Коровина, </a:t>
            </a:r>
            <a:r>
              <a:rPr lang="ru-RU" dirty="0" err="1" smtClean="0"/>
              <a:t>Кукрыниксов</a:t>
            </a:r>
            <a:r>
              <a:rPr lang="ru-RU" dirty="0" smtClean="0"/>
              <a:t>, Н. </a:t>
            </a:r>
            <a:r>
              <a:rPr lang="ru-RU" dirty="0" err="1" smtClean="0"/>
              <a:t>Глускина</a:t>
            </a:r>
            <a:r>
              <a:rPr lang="ru-RU" dirty="0" smtClean="0"/>
              <a:t>, С.А. Чуйкова, В.А. Фаворского, И. Голицына, В. Попкова и др. </a:t>
            </a:r>
          </a:p>
          <a:p>
            <a:r>
              <a:rPr lang="ru-RU" dirty="0" smtClean="0"/>
              <a:t>    С 1988 года в Хвалынске организованно проводятся </a:t>
            </a:r>
            <a:r>
              <a:rPr lang="ru-RU" dirty="0" err="1" smtClean="0"/>
              <a:t>хвалынские</a:t>
            </a:r>
            <a:r>
              <a:rPr lang="ru-RU" dirty="0" smtClean="0"/>
              <a:t> ежегодные августовские пленэры, и коллекция пополняется работами художников из разных городов России, работающих на пленэре в Хвалынске </a:t>
            </a:r>
          </a:p>
          <a:p>
            <a:endParaRPr lang="ru-RU" dirty="0"/>
          </a:p>
        </p:txBody>
      </p:sp>
      <p:pic>
        <p:nvPicPr>
          <p:cNvPr id="4" name="Содержимое 3" descr="имнш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3400" y="1524000"/>
            <a:ext cx="2844801" cy="3505200"/>
          </a:xfrm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81000"/>
            <a:ext cx="7596184" cy="9906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Музей-усадьба Н.Г. </a:t>
            </a:r>
            <a:r>
              <a:rPr lang="ru-RU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Чернышевского.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505200" y="1295400"/>
            <a:ext cx="5181600" cy="4724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17 сентября 1920 года постановлением Совета Народных Комиссаров дом Чернышевских в Саратове объявили национальным достоянием, в нем был организован музей памяти русского писателя и общественного деятеля Николая Гавриловича Чернышевского. Основателем и первым директором стал младший сын писателя – демократа Михаил Николаевич Чернышевский. После его смерти с 1924 года бессменным заведующим, а затем директором музея более 50 лет была его дочь Нина Михайловна Чернышевская.</a:t>
            </a:r>
          </a:p>
          <a:p>
            <a:r>
              <a:rPr lang="ru-RU" dirty="0" smtClean="0"/>
              <a:t>    Со дня своего основания музей является научно-просветительским центром по распространению знаний о знаменитом саратовце, его семье, саратовском окружении, усадьбе, где более 200 лет живут члены большого семейства Чернышевских - </a:t>
            </a:r>
            <a:r>
              <a:rPr lang="ru-RU" dirty="0" err="1" smtClean="0"/>
              <a:t>Пыпиных</a:t>
            </a:r>
            <a:r>
              <a:rPr lang="ru-RU" dirty="0" smtClean="0"/>
              <a:t>. В круге научных интересов музея – изучение биографии и творчества Н.Г. Чернышевского, его окружения, эпохи 60-х годов ХIХ века, исследование вопросов, связанных с историей музея и усадьбы, музейная педагогика. Результаты научных исследований доказываются на научных чтениях «Н.Г.Чернышевский и его эпоха». В чтениях принимают участие ученые крупнейших научных центров России, дальнего и ближнего зарубежья.</a:t>
            </a:r>
          </a:p>
          <a:p>
            <a:r>
              <a:rPr lang="ru-RU" dirty="0" smtClean="0"/>
              <a:t>    Значительной вехой в истории музея стала открывшаяся 6 ноября 1927 года первая стационарная экспозиция. Затем историко-литературные экспозиции открывались в 1939 году, 1953-м, 1967-м. В 1978 году к 150-летию со дня рождения Н.Г. Чернышевского в музее впервые была открыта мемориально-бытовая экспозиция. Она воспроизводила обстановку дома Чернышевских на основе подлинных предметов быта и мебели, книг и документов 20-50-х годов 19 века и была демонтирована в 1988 году в связи с реставрационными работами.</a:t>
            </a:r>
          </a:p>
          <a:p>
            <a:endParaRPr lang="ru-RU" dirty="0"/>
          </a:p>
        </p:txBody>
      </p:sp>
      <p:pic>
        <p:nvPicPr>
          <p:cNvPr id="8" name="Содержимое 7" descr="SAM_1852-title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1371600"/>
            <a:ext cx="2971800" cy="3886200"/>
          </a:xfrm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977184" cy="9144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П.В. Кузнецова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657600" y="1447802"/>
            <a:ext cx="4853047" cy="44195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 Дата постройки усадьбы относится к концу XIX века. Дом и приусадебный участок изначально принадлежали родителям П.В. Кузнецова Варфоломею Федоровичу и Евдокии Илларионовне Кузнецовым. В конце XX века здание оказалось почти полностью разрушенным. В 1988 году участок и полуразрушенная постройка были переданы музею им. А.Н. Радищева под реконструкцию музея художника, проведшего детство и юность в доме родителей. В 2000 году реконструкция была завершена, и музей стал доступен для посетителей.     Музей, как постройка, представляет собой интерес как образец жилища представителей мещанской среды г. Саратова конца XIX - начала XX века. </a:t>
            </a:r>
          </a:p>
          <a:p>
            <a:r>
              <a:rPr lang="ru-RU" dirty="0" smtClean="0"/>
              <a:t>    Музей является, прежде всего, центром популяризации творчества самого Павла Кузнецова - общепризнанного лидера известного в начале XIX века символистского объединения "</a:t>
            </a:r>
            <a:r>
              <a:rPr lang="ru-RU" dirty="0" err="1" smtClean="0"/>
              <a:t>Голубая</a:t>
            </a:r>
            <a:r>
              <a:rPr lang="ru-RU" dirty="0" smtClean="0"/>
              <a:t> роза", а также творчества его друзей и жизни ближайшего окружения. Как следствие, музей (его сотрудники и друзья) продолжает традиции художника, являясь активно действующим центром, покровительствующим художникам, представляющим в Саратове современное актуальное искусство. </a:t>
            </a:r>
          </a:p>
          <a:p>
            <a:endParaRPr lang="ru-RU" dirty="0"/>
          </a:p>
        </p:txBody>
      </p:sp>
      <p:pic>
        <p:nvPicPr>
          <p:cNvPr id="5" name="Содержимое 4" descr="ломлосж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09600" y="2209800"/>
            <a:ext cx="3022600" cy="2743200"/>
          </a:xfrm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900984" cy="9144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Саратовский государственный музей боевой </a:t>
            </a:r>
            <a:r>
              <a:rPr lang="ru-RU" i="1" dirty="0" smtClean="0">
                <a:solidFill>
                  <a:schemeClr val="tx1"/>
                </a:solidFill>
              </a:rPr>
              <a:t>славы.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724400" y="1447802"/>
            <a:ext cx="3786247" cy="4206112"/>
          </a:xfrm>
        </p:spPr>
        <p:txBody>
          <a:bodyPr/>
          <a:lstStyle/>
          <a:p>
            <a:r>
              <a:rPr lang="ru-RU" dirty="0" smtClean="0"/>
              <a:t>  Саратовский государственный музей боевой славы был создан по распоряжению Правительства Саратовской области от 6 мая 1999 года № 83-Пр. Музей включает уникальную в Поволжском регионе экспозицию военной техники и вооружения под открытым небом "Парк Победы - символ славы, нам вечно о героях говорит", экспозицию "Трагедия и подвиг. Век ХХ", выставки "Саратовцы - фронту" и "Поезд милосердия"</a:t>
            </a:r>
            <a:endParaRPr lang="ru-RU" dirty="0"/>
          </a:p>
        </p:txBody>
      </p:sp>
      <p:pic>
        <p:nvPicPr>
          <p:cNvPr id="5" name="Содержимое 4" descr="рбл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90600" y="1752600"/>
            <a:ext cx="2514600" cy="1600200"/>
          </a:xfrm>
        </p:spPr>
      </p:pic>
      <p:pic>
        <p:nvPicPr>
          <p:cNvPr id="18434" name="Picture 2" descr="&amp;Mcy;&amp;iecy;&amp;mcy;&amp;ocy;&amp;rcy;&amp;icy;&amp;acy;&amp;lcy;&amp;softcy;&amp;ncy;&amp;ycy;&amp;jcy; &amp;kcy;&amp;ocy;&amp;mcy;&amp;pcy;&amp;lcy;&amp;iecy;&amp;kcy;&amp;scy;  ''&amp;ZHcy;&amp;ucy;&amp;rcy;&amp;acy;&amp;vcy;&amp;lcy;&amp;icy;''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3581400"/>
            <a:ext cx="2133600" cy="1962150"/>
          </a:xfrm>
          <a:prstGeom prst="rect">
            <a:avLst/>
          </a:prstGeom>
          <a:noFill/>
        </p:spPr>
      </p:pic>
      <p:pic>
        <p:nvPicPr>
          <p:cNvPr id="18436" name="Picture 4" descr="&amp;Ecy;&amp;kcy;&amp;scy;&amp;pcy;&amp;ocy;&amp;zcy;&amp;icy;&amp;tscy;&amp;icy;&amp;yacy; ''&amp;Tcy;&amp;rcy;&amp;acy;&amp;gcy;&amp;iecy;&amp;dcy;&amp;icy;&amp;yacy; &amp;icy; &amp;pcy;&amp;ocy;&amp;dcy;&amp;vcy;&amp;icy;&amp;gcy;. &amp;Vcy;&amp;iecy;&amp;kcy; &amp;KHcy;&amp;KHcy;''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4572000"/>
            <a:ext cx="1905000" cy="12763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977184" cy="9144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Государственный музей К.А. </a:t>
            </a:r>
            <a:r>
              <a:rPr lang="ru-RU" sz="2800" i="1" dirty="0" smtClean="0">
                <a:solidFill>
                  <a:schemeClr val="tx1"/>
                </a:solidFill>
              </a:rPr>
              <a:t>Федина.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00400" y="1447802"/>
            <a:ext cx="5310247" cy="47243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Государственный музей К.А. Федина был открыт в июне 1981 г. в Саратове, на родине писателя в старинном здании бывшего Сретенского начального училища, где Федин учился в 1899-1901гг. С первых лет своего существования музей позиционировал себя как музей русской литературы XX века. Саратовцам запомнились литературные гостиные и вечера в музее, посвященные творчеству А. Блока, М. Цветаевой, М. Булгакова, В. Высоцкого, А Галича, лекции о творчестве А. Ахматовой, Н. Гумилева, Б. Пастернака, А. Солженицына. Настоящим открытием для жителей и гостей города стали стационарные выставки из фондов музея, отразившие определенные периоды развития русской литературы: Серебряный век, 1920-ые годы и период "оттепели". К юбилейным датам писателей экспонировались выставки, посвященные жизни и творчеству Ф. Достоевского, Л. Толстого, А. Ахматовой, М. Зощенко и др.     Крупнейшим событием в культурной жизни Саратова и всего Нижневолжского региона стало открытие в апреле 2007 г. новой постоянной экспозиции музея "Дом русской литературы XX века". На данный момент это единственная экспозиция в России, отражающая литературный процесс XX века во всей его противоречивой полноте и объективно представляющая творчество К.А. Федина - выдающегося русского писателя, всегда занимавшего гуманистические позиции и отстаивавшего общечеловеческие ценности и идеалы </a:t>
            </a:r>
            <a:endParaRPr lang="ru-RU" dirty="0"/>
          </a:p>
        </p:txBody>
      </p:sp>
      <p:pic>
        <p:nvPicPr>
          <p:cNvPr id="5" name="Содержимое 4" descr="0ш-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33400" y="2286000"/>
            <a:ext cx="2514600" cy="2438400"/>
          </a:xfrm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824784" cy="68580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Музей истории г. Балаково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0" y="1447802"/>
            <a:ext cx="5081647" cy="44195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Музей истории города Балаково как филиал Саратовского областного музея краеведения существует с июля 1986 года. Не имея собственных фондов, музей открылся выставками из коллекций областного музея краеведения. Неоценимую помощь оказал местный краевед А.А. </a:t>
            </a:r>
            <a:r>
              <a:rPr lang="ru-RU" dirty="0" err="1" smtClean="0"/>
              <a:t>Деревянченко</a:t>
            </a:r>
            <a:r>
              <a:rPr lang="ru-RU" dirty="0" smtClean="0"/>
              <a:t>. Материалы музея отражают историю города от удельного села, основанного старообрядцами в XVIII веке, и "пшеничной столицы Поволжья" XIX века - до современного города.     При отсутствии постоянной экспозиции в музее действуют временные выставки. Составляющей многих выставок являются частные коллекции. Неизменной популярностью пользуется выставка "История в зеркале быта". Выставка "Война в судьбе поколения" рассказывает о буднях земляков на фронте и в тылу, об экспедициях </a:t>
            </a:r>
            <a:r>
              <a:rPr lang="ru-RU" dirty="0" err="1" smtClean="0"/>
              <a:t>Балаковского</a:t>
            </a:r>
            <a:r>
              <a:rPr lang="ru-RU" dirty="0" smtClean="0"/>
              <a:t> поискового отряда "Набат". Мемориальные выставки знакомят с известными </a:t>
            </a:r>
            <a:r>
              <a:rPr lang="ru-RU" dirty="0" err="1" smtClean="0"/>
              <a:t>балаковцами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    В практике работы с посетителями не только традиционные лекции и экскурсии. Это уроки и встречи в экспозиции, краеведческие чтения для учащихся и студентов, фольклорные праздники, семинары для преподавателей школ, лекторий для детей и их родителей "Я поведу тебя в музей". Работают передвижные выставки </a:t>
            </a:r>
          </a:p>
          <a:p>
            <a:r>
              <a:rPr lang="ru-RU" dirty="0" smtClean="0"/>
              <a:t>    </a:t>
            </a:r>
          </a:p>
          <a:p>
            <a:endParaRPr lang="ru-RU" dirty="0"/>
          </a:p>
        </p:txBody>
      </p:sp>
      <p:pic>
        <p:nvPicPr>
          <p:cNvPr id="5" name="Содержимое 4" descr="авпивапвып.jpe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1981200"/>
            <a:ext cx="2133600" cy="2819400"/>
          </a:xfrm>
        </p:spPr>
      </p:pic>
    </p:spTree>
  </p:cSld>
  <p:clrMapOvr>
    <a:masterClrMapping/>
  </p:clrMapOvr>
  <p:transition spd="slow">
    <p:diamond/>
    <p:sndAc>
      <p:stSnd>
        <p:snd r:embed="rId2" name="chimes.wav" builtIn="1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">
      <a:dk1>
        <a:sysClr val="windowText" lastClr="000000"/>
      </a:dk1>
      <a:lt1>
        <a:srgbClr val="4DD4FF"/>
      </a:lt1>
      <a:dk2>
        <a:srgbClr val="007AA0"/>
      </a:dk2>
      <a:lt2>
        <a:srgbClr val="88E2FF"/>
      </a:lt2>
      <a:accent1>
        <a:srgbClr val="4DD4FF"/>
      </a:accent1>
      <a:accent2>
        <a:srgbClr val="C3F0FF"/>
      </a:accent2>
      <a:accent3>
        <a:srgbClr val="4DD4FF"/>
      </a:accent3>
      <a:accent4>
        <a:srgbClr val="4DD4FF"/>
      </a:accent4>
      <a:accent5>
        <a:srgbClr val="00B0F0"/>
      </a:accent5>
      <a:accent6>
        <a:srgbClr val="C3F0FF"/>
      </a:accent6>
      <a:hlink>
        <a:srgbClr val="00A3D6"/>
      </a:hlink>
      <a:folHlink>
        <a:srgbClr val="88E2F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96</TotalTime>
  <Words>572</Words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Музеи Саратовской области!!!</vt:lpstr>
      <vt:lpstr>Саратовский областной музей краеведения.</vt:lpstr>
      <vt:lpstr>Музей-усадьба В.Э. Борисова-Мусатова. </vt:lpstr>
      <vt:lpstr>Художественно-мемориальный музей К.С. Петрова-Водкина.</vt:lpstr>
      <vt:lpstr>Музей-усадьба Н.Г. Чернышевского. </vt:lpstr>
      <vt:lpstr>Дом П.В. Кузнецова </vt:lpstr>
      <vt:lpstr>Саратовский государственный музей боевой славы.</vt:lpstr>
      <vt:lpstr>Государственный музей К.А. Федина.</vt:lpstr>
      <vt:lpstr>Музей истории г. Балаково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Саратовской области!!!</dc:title>
  <cp:lastModifiedBy>WIN7XP</cp:lastModifiedBy>
  <cp:revision>11</cp:revision>
  <dcterms:modified xsi:type="dcterms:W3CDTF">2012-12-17T13:11:25Z</dcterms:modified>
</cp:coreProperties>
</file>