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500858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Открытый урок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1785926"/>
            <a:ext cx="735811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Тема:"Сложение и вычитание многозначных чисел".</a:t>
            </a:r>
          </a:p>
          <a:p>
            <a:pPr algn="r"/>
            <a:r>
              <a:rPr lang="ru-RU" sz="4800" b="1" dirty="0" smtClean="0">
                <a:latin typeface="Monotype Corsiva" pitchFamily="66" charset="0"/>
              </a:rPr>
              <a:t> </a:t>
            </a:r>
            <a:endParaRPr lang="ru-RU" sz="4800" b="1" dirty="0" smtClean="0">
              <a:latin typeface="Monotype Corsiva" pitchFamily="66" charset="0"/>
            </a:endParaRPr>
          </a:p>
          <a:p>
            <a:pPr algn="r"/>
            <a:endParaRPr lang="ru-RU" sz="4800" b="1" dirty="0" smtClean="0">
              <a:latin typeface="Monotype Corsiva" pitchFamily="66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учитель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начальных классов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Толстовской СОШ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Марина Наталья Фёдоровна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99f83a00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9919" y="3214686"/>
            <a:ext cx="2045116" cy="3128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987600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000240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2561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3286124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34017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5072074"/>
            <a:ext cx="18774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178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071538" y="2214554"/>
            <a:ext cx="857256" cy="857256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714884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86116" y="28572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99f83a00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9919" y="3214686"/>
            <a:ext cx="2045116" cy="3128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987600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000240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2561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3286124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34017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5072074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4178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071538" y="2214554"/>
            <a:ext cx="857256" cy="857256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714884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85728"/>
            <a:ext cx="4286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99f83a00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9919" y="3214686"/>
            <a:ext cx="2045116" cy="3128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987600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000240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2561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3286124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34017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000636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24178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000100" y="2143116"/>
            <a:ext cx="857256" cy="857256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714884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28572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99f83a00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9919" y="3214686"/>
            <a:ext cx="2045116" cy="3128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987600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000240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2561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3286124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34017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5000636"/>
            <a:ext cx="413446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1024178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071538" y="2214554"/>
            <a:ext cx="857256" cy="857256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714884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ac6dbac2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7150"/>
            <a:ext cx="2771775" cy="29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20008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2143116"/>
            <a:ext cx="2286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763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500166" y="2143116"/>
            <a:ext cx="1357322" cy="642942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714752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29256" y="4214818"/>
            <a:ext cx="13573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ac6dbac2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7150"/>
            <a:ext cx="2771775" cy="29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20008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143116"/>
            <a:ext cx="2286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763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500166" y="2143116"/>
            <a:ext cx="1357322" cy="642942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714752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857752" y="4214818"/>
            <a:ext cx="13573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45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ac6dbac2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7150"/>
            <a:ext cx="2771775" cy="29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20008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143116"/>
            <a:ext cx="2286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763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500166" y="2143116"/>
            <a:ext cx="1357322" cy="642942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714752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6248" y="4071942"/>
            <a:ext cx="2643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245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ac6dbac2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7150"/>
            <a:ext cx="2771775" cy="29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20008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143116"/>
            <a:ext cx="2286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763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500166" y="2143116"/>
            <a:ext cx="1357322" cy="642942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714752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714744" y="4071942"/>
            <a:ext cx="32147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9245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ac6dbac2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67150"/>
            <a:ext cx="2771775" cy="2990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571480"/>
            <a:ext cx="54292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20008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143116"/>
            <a:ext cx="2286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763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500166" y="2143116"/>
            <a:ext cx="1357322" cy="642942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714752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43240" y="4071942"/>
            <a:ext cx="3786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19245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85728"/>
            <a:ext cx="6500858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Логическая задача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357298"/>
            <a:ext cx="70723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30 мин. в кастрюле варились 6 картофелин. 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Сколько минут варилась в кастрюле 1 картофелина?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artosh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256"/>
            <a:ext cx="2857488" cy="2363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00042"/>
            <a:ext cx="5929354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лишнее</a:t>
            </a:r>
            <a:endParaRPr lang="ru-RU" sz="44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 flipH="1" flipV="1">
            <a:off x="464315" y="2464587"/>
            <a:ext cx="1571636" cy="1071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1821637" y="3607595"/>
            <a:ext cx="1500198" cy="1000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143240" y="2071678"/>
            <a:ext cx="1428760" cy="1428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714876" y="292893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000496" y="3286124"/>
            <a:ext cx="1928826" cy="785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00760" y="2285992"/>
            <a:ext cx="1500198" cy="1285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714348" y="3714752"/>
            <a:ext cx="45719" cy="7143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/>
          </a:p>
        </p:txBody>
      </p:sp>
      <p:sp>
        <p:nvSpPr>
          <p:cNvPr id="16" name="Блок-схема: узел 15"/>
          <p:cNvSpPr/>
          <p:nvPr/>
        </p:nvSpPr>
        <p:spPr>
          <a:xfrm>
            <a:off x="1785918" y="2143116"/>
            <a:ext cx="45719" cy="7143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17" name="Блок-схема: узел 16"/>
          <p:cNvSpPr/>
          <p:nvPr/>
        </p:nvSpPr>
        <p:spPr>
          <a:xfrm>
            <a:off x="2071670" y="3357562"/>
            <a:ext cx="71438" cy="4571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18" name="Блок-схема: узел 17"/>
          <p:cNvSpPr/>
          <p:nvPr/>
        </p:nvSpPr>
        <p:spPr>
          <a:xfrm>
            <a:off x="3071802" y="4857760"/>
            <a:ext cx="45719" cy="4571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19" name="Блок-схема: узел 18"/>
          <p:cNvSpPr/>
          <p:nvPr/>
        </p:nvSpPr>
        <p:spPr>
          <a:xfrm>
            <a:off x="3143240" y="3429000"/>
            <a:ext cx="71438" cy="7143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20" name="Блок-схема: узел 19"/>
          <p:cNvSpPr/>
          <p:nvPr/>
        </p:nvSpPr>
        <p:spPr>
          <a:xfrm>
            <a:off x="4572000" y="4643446"/>
            <a:ext cx="45719" cy="4571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21" name="Блок-схема: узел 20"/>
          <p:cNvSpPr/>
          <p:nvPr/>
        </p:nvSpPr>
        <p:spPr>
          <a:xfrm>
            <a:off x="5357818" y="2714620"/>
            <a:ext cx="45719" cy="4571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22" name="Блок-схема: узел 21"/>
          <p:cNvSpPr/>
          <p:nvPr/>
        </p:nvSpPr>
        <p:spPr>
          <a:xfrm>
            <a:off x="6000760" y="2285992"/>
            <a:ext cx="45719" cy="4571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  <p:sp>
        <p:nvSpPr>
          <p:cNvPr id="23" name="Блок-схема: узел 22"/>
          <p:cNvSpPr/>
          <p:nvPr/>
        </p:nvSpPr>
        <p:spPr>
          <a:xfrm>
            <a:off x="7429520" y="3500438"/>
            <a:ext cx="71438" cy="7143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500042"/>
            <a:ext cx="3000396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000240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 1 т – 580 кг, 520 кг, 150 кг, 860 кг;</a:t>
            </a:r>
          </a:p>
          <a:p>
            <a:pPr lvl="0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 1 км – 870 м, 500 м, 320 м, 450 м.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_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4083372"/>
            <a:ext cx="2286016" cy="210313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14290"/>
            <a:ext cx="464347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Прочитайте числа</a:t>
            </a:r>
            <a:endParaRPr lang="ru-RU" sz="3600" b="1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1071547"/>
            <a:ext cx="63579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5 901 006</a:t>
            </a:r>
          </a:p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312 096 312</a:t>
            </a:r>
          </a:p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45 003 420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435769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единицы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ΙΙΙ, ΙΙ, Ι классов.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857760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из чисел самое большое?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6d253_cfd8b703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500570"/>
            <a:ext cx="2285984" cy="221413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628654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Найдите значение выражения</a:t>
            </a:r>
            <a:endParaRPr lang="ru-RU" sz="3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2214554"/>
            <a:ext cx="4572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24+65+76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2214554"/>
            <a:ext cx="5429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61+58+39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4786322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Подумайте, как быстрее и удобнее найти значение этих выражений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286124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24+65+76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500042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61+58+39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V="1">
            <a:off x="2786050" y="1571612"/>
            <a:ext cx="1357322" cy="13573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4071934" y="1643050"/>
            <a:ext cx="1357322" cy="1214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2928926" y="4500570"/>
            <a:ext cx="1357322" cy="12858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179091" y="4464851"/>
            <a:ext cx="1428760" cy="12144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785794"/>
            <a:ext cx="3429024" cy="17145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 + 0 = b</a:t>
            </a:r>
            <a:endParaRPr lang="en-US" sz="44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411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4429132"/>
            <a:ext cx="3571900" cy="17145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k – k = 0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44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1714488"/>
            <a:ext cx="3429024" cy="171451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a – 0 = a</a:t>
            </a:r>
            <a:endParaRPr lang="en-US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teacher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2465452" cy="328612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285852" y="2571744"/>
            <a:ext cx="3429024" cy="164307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0 +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c = c</a:t>
            </a:r>
            <a:endParaRPr lang="en-US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357166"/>
            <a:ext cx="4643470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Объясни, что </a:t>
            </a:r>
            <a:r>
              <a:rPr lang="ru-RU" sz="320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обозначают                 записи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</a:t>
            </a:r>
            <a:endParaRPr lang="ru-RU" sz="3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99f83a006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9919" y="3214686"/>
            <a:ext cx="2045116" cy="3128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429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987600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000240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2561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3286124"/>
            <a:ext cx="300595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34017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5072074"/>
            <a:ext cx="131318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78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071538" y="2143116"/>
            <a:ext cx="857256" cy="857256"/>
          </a:xfrm>
          <a:prstGeom prst="mathPl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714884"/>
            <a:ext cx="4071966" cy="1428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182</Words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</cp:revision>
  <dcterms:modified xsi:type="dcterms:W3CDTF">2012-12-22T12:14:51Z</dcterms:modified>
</cp:coreProperties>
</file>