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F2A40-FAF7-4994-8ED5-FFD730B0CECD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62ABB-0570-4954-B8F0-44590BEB9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37140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A5C8E-905D-4F40-8288-E759871EEDE6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D79F-FDB2-4722-B3A3-B1EE54776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23737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816E4-4EE0-4ACD-B3E3-A0EE90F4B973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6A8B7-BB64-4D80-A286-4BEB56644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713453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AC63B-082D-4392-9144-BB397F7E1FE8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501AC-7FE0-4A63-99DB-B31E8F878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073589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AFADC-5738-4007-80C0-3E75117B50ED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20DC7-0D24-42C7-AEA4-6B8A0D17F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882928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35053-4FEE-4EF5-AC80-E7E6B3DE30E7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91736-2C8D-42AE-8F66-CDD8A5C8D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445626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A0F62-FAEF-4B35-81DF-FC992B7C3B4D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94A9C-A338-4302-8587-3A03FD8A5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545763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BE158-189A-4717-81F1-90E750C68402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92089-D64A-4549-8D7B-14BFC8798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903814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F8F1D-4C62-41B2-8473-ABD0676D9626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9E122-F138-415C-9AA4-D918FB509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621822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3CECD-78C2-47F7-BC45-58BDE4390E86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C2CD3-D8EF-4E92-8A8E-622EF3330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663619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24311-FC26-45EE-886E-DACC61302AF2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F6C4E-34F1-442A-ABCD-6D7867F41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704081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1714C8-227D-45C9-B932-7202156D3FA5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CC3854-C5AE-487E-8E01-91B08C61F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5" r:id="rId2"/>
    <p:sldLayoutId id="2147483744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5" r:id="rId9"/>
    <p:sldLayoutId id="2147483741" r:id="rId10"/>
    <p:sldLayoutId id="2147483742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2852936"/>
            <a:ext cx="5637213" cy="882650"/>
          </a:xfrm>
        </p:spPr>
        <p:txBody>
          <a:bodyPr/>
          <a:lstStyle/>
          <a:p>
            <a:pPr algn="ctr"/>
            <a:r>
              <a:rPr lang="ru-RU" sz="3200" dirty="0" smtClean="0"/>
              <a:t>(1840-1893)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35153"/>
            <a:ext cx="5554619" cy="216024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Пётр Ильич Чайковский</a:t>
            </a:r>
            <a:endParaRPr lang="ru-RU" dirty="0"/>
          </a:p>
        </p:txBody>
      </p:sp>
      <p:pic>
        <p:nvPicPr>
          <p:cNvPr id="5124" name="Picture 2" descr="F:\Чайковский\002-_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981075"/>
            <a:ext cx="3563938" cy="42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4221088"/>
            <a:ext cx="44101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Выполнил ученик 3 класса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Садовский </a:t>
            </a: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Роман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МБОУ «Патракеевская ООШ»</a:t>
            </a:r>
            <a:endParaRPr lang="ru-RU" sz="2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776864" cy="4968552"/>
          </a:xfrm>
        </p:spPr>
        <p:txBody>
          <a:bodyPr/>
          <a:lstStyle/>
          <a:p>
            <a:pPr marL="320040" indent="-32004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/>
              <a:t>Петр Ильич Чайковский оставил обширное наследие практически во всех музыкальных жанрах (в том числе 10 опер, 3 балета, 6 симфоний, 104 романса). И по сей день он остается самым исполняемым и известным в мире русским композитором, выразившим с необычайной силой, простотой и искренностью эмоционально-напряженную лирическую стихию русской природы и русской души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1916832"/>
            <a:ext cx="6974160" cy="3598143"/>
          </a:xfrm>
        </p:spPr>
        <p:txBody>
          <a:bodyPr/>
          <a:lstStyle/>
          <a:p>
            <a:pPr algn="ctr"/>
            <a:r>
              <a:rPr lang="ru-RU" sz="8000" dirty="0" smtClean="0"/>
              <a:t>Спасибо за внимание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600936612"/>
      </p:ext>
    </p:extLst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76600" y="1341438"/>
            <a:ext cx="5111750" cy="5183187"/>
          </a:xfrm>
        </p:spPr>
        <p:txBody>
          <a:bodyPr rtlCol="0">
            <a:normAutofit fontScale="92500" lnSpcReduction="10000"/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Петр Чайковский родился 7 мая (25 апреля по старому стилю) 1840 года, в Камско-Воткинском заводе Вятской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губернии в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семье горного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инженера.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семье родителей музыку любили, мать хорошо пела, играла на фортепиано, в доме проводились музыкальные вечера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Способности к музыке у Пети Чайковского проявились рано: в пять лет он начал играть на фортепиано, а через три года читал ноты и записывал свои музыкальные впечатления.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484313"/>
            <a:ext cx="2782887" cy="367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Прямоугольник 3"/>
          <p:cNvSpPr>
            <a:spLocks noChangeArrowheads="1"/>
          </p:cNvSpPr>
          <p:nvPr/>
        </p:nvSpPr>
        <p:spPr bwMode="auto">
          <a:xfrm>
            <a:off x="344488" y="5300663"/>
            <a:ext cx="27828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/>
              <a:t>Семья Чайковских в 1848 году (крайний слева — Пётр Ильич)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50064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/>
              <a:t>Императорское училище правоведения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825" y="1557338"/>
            <a:ext cx="5689600" cy="5013325"/>
          </a:xfrm>
        </p:spPr>
        <p:txBody>
          <a:bodyPr rtlCol="0">
            <a:normAutofit lnSpcReduction="10000"/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1852 году, поступив в училище, он начал серьёзно заниматься музыкой, которую преподавали факультативно. Чайковский был известен как неплохой пианист и хорошо импровизировал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 16 лет начал уделять большее внимание музыке, занимаясь у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известных педагогов.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Окончив училище в 1859 году, Чайковский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начал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работать в Министерстве юстиции. В свободное от службы время посещал оперный театр, где на него сильное впечатление оказывали постановки опер Моцарта и Глинки.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205038"/>
            <a:ext cx="2587625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sz="quarter" idx="13"/>
          </p:nvPr>
        </p:nvSpPr>
        <p:spPr>
          <a:xfrm>
            <a:off x="468313" y="333375"/>
            <a:ext cx="4464050" cy="6323013"/>
          </a:xfrm>
        </p:spPr>
        <p:txBody>
          <a:bodyPr/>
          <a:lstStyle/>
          <a:p>
            <a:r>
              <a:rPr lang="ru-RU" smtClean="0"/>
              <a:t>В 1861 году поступил в Музыкальные классы Русского музыкального общества. По настоянию учителя бросил службу и целиком занялся музыкой.</a:t>
            </a:r>
          </a:p>
          <a:p>
            <a:r>
              <a:rPr lang="ru-RU" smtClean="0"/>
              <a:t> В 1865 году окончил курс консерватории с большой серебряной медалью, написав кантату на оду Шиллера «К радости»; другие его консерваторские работы — увертюра к пьесе Островского «Гроза» и танцы сенных девушек, включённые впоследствии в оперу «Воевода».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04813"/>
            <a:ext cx="3838575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4932363" y="5732463"/>
            <a:ext cx="38385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/>
              <a:t>Памятник Петру Чайковскому перед Московской Государственной Консерваторией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4248472" cy="936104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Творчество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1341438"/>
            <a:ext cx="4679950" cy="5516562"/>
          </a:xfrm>
        </p:spPr>
        <p:txBody>
          <a:bodyPr rtlCol="0">
            <a:normAutofit fontScale="92500"/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1870-е годы в творчестве Чайковского ― период творческих исканий; его привлекают историческое прошлое России, русский народный быт, тема человеческой судьбы. В это время он пишет такие сочинения, как оперы «Опричник» и «Кузнец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Вакула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», музыка к драме Островского «Снегурочка», балет «Лебединое озеро», Вторая и Третья симфонии, фантазия «Франческа да Римини», Первый фортепианный концерт, Вариации на тему рококо для виолончели с оркестром, три струнных квартета и другие.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628775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136904" cy="1078056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Основные произведения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356100" y="1557338"/>
            <a:ext cx="3663950" cy="4265612"/>
          </a:xfrm>
        </p:spPr>
        <p:txBody>
          <a:bodyPr rtlCol="0">
            <a:normAutofit fontScale="92500" lnSpcReduction="10000"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Оперы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Воевода (1868)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Ундина (1869)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Опричник (1872)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Евгений Онегин (1878)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Орлеанская дева (1879)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Мазепа (1883)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Черевички (1885)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Чародейка (1887)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Пиковая дама (1890)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Иоланта (1891)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16075"/>
            <a:ext cx="3273425" cy="469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23850" y="1417638"/>
            <a:ext cx="3778250" cy="5251450"/>
          </a:xfrm>
        </p:spPr>
        <p:txBody>
          <a:bodyPr rtlCol="0">
            <a:normAutofit fontScale="92500" lnSpcReduction="10000"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Балеты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Лебединое озеро (1877)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Спящая красавица (1889)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Щелкунчик (1892)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Симфонии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Симфония № 1 «Зимние грезы»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 13 (1866)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Симфония № 2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op.17 (1872)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Симфония № 3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 29 (1875)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Симфония № 4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 36 (1878)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Манфред» — симфония (1885)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Симфония № 5 (1888)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Симфония № 6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 74 (1893)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751388" y="1268413"/>
            <a:ext cx="4068762" cy="5473700"/>
          </a:xfrm>
        </p:spPr>
        <p:txBody>
          <a:bodyPr rtlCol="0">
            <a:normAutofit fontScale="92500" lnSpcReduction="10000"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Сюиты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Сюита № 1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 43 (1879)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Сюита № 2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 53 (1883)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Сюита № 3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 55 (1884)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Сюита № 4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Моцартиана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 61 (1887)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Щелкунчик, сюита для балета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op. 71a (1892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Отдельные оркестровые </a:t>
            </a:r>
            <a:r>
              <a:rPr lang="ru-RU" sz="2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произведения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Концерты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Фортепианные </a:t>
            </a:r>
            <a:r>
              <a:rPr lang="ru-RU" sz="2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произведения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Камерная музыка</a:t>
            </a:r>
            <a:endParaRPr lang="ru-RU" sz="2600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0"/>
            <a:ext cx="8407400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/>
          </p:cNvSpPr>
          <p:nvPr>
            <p:ph sz="quarter" idx="13"/>
          </p:nvPr>
        </p:nvSpPr>
        <p:spPr>
          <a:xfrm>
            <a:off x="3851275" y="731838"/>
            <a:ext cx="4681538" cy="5792787"/>
          </a:xfrm>
        </p:spPr>
        <p:txBody>
          <a:bodyPr/>
          <a:lstStyle/>
          <a:p>
            <a:r>
              <a:rPr lang="ru-RU" smtClean="0"/>
              <a:t>Музыка Чайковского получает известность в России и за границей.</a:t>
            </a:r>
          </a:p>
          <a:p>
            <a:r>
              <a:rPr lang="ru-RU" smtClean="0"/>
              <a:t>С конца 1880-х годов выступал как дирижёр в России и за рубежом.</a:t>
            </a:r>
          </a:p>
          <a:p>
            <a:r>
              <a:rPr lang="ru-RU" smtClean="0"/>
              <a:t>В последний раз в жизни Чайковский встал за дирижёрский пульт в Петербурге за девять дней до своей кончины ― 16 октября (28 октября по новому стилю) 1893 года. Во втором отделении этого концерта впервые прозвучала его Шестая, «Патетическая» симфония.</a:t>
            </a:r>
          </a:p>
        </p:txBody>
      </p:sp>
      <p:pic>
        <p:nvPicPr>
          <p:cNvPr id="12291" name="Picture 2" descr="F:\Чайковский\2259634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81075"/>
            <a:ext cx="33972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Конец жизни</a:t>
            </a:r>
            <a:endParaRPr lang="ru-RU" dirty="0"/>
          </a:p>
        </p:txBody>
      </p:sp>
      <p:sp>
        <p:nvSpPr>
          <p:cNvPr id="13315" name="Объект 2"/>
          <p:cNvSpPr>
            <a:spLocks noGrp="1"/>
          </p:cNvSpPr>
          <p:nvPr>
            <p:ph sz="quarter" idx="13"/>
          </p:nvPr>
        </p:nvSpPr>
        <p:spPr>
          <a:xfrm>
            <a:off x="4140200" y="1844675"/>
            <a:ext cx="3808413" cy="4321175"/>
          </a:xfrm>
        </p:spPr>
        <p:txBody>
          <a:bodyPr/>
          <a:lstStyle/>
          <a:p>
            <a:r>
              <a:rPr lang="ru-RU" sz="2400" smtClean="0"/>
              <a:t>Скончался в 3 часа пополуночи 25 октября (6 ноября по новому стилю) 1893 года от холеры «неожиданно и безвременно»</a:t>
            </a:r>
          </a:p>
          <a:p>
            <a:r>
              <a:rPr lang="ru-RU" sz="2400" smtClean="0"/>
              <a:t>Похоронен в Александро-Невской лавре в Некрополе мастеров искусств.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844675"/>
            <a:ext cx="3392488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689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Пётр Ильич Чайковский</vt:lpstr>
      <vt:lpstr>Семья</vt:lpstr>
      <vt:lpstr>Императорское училище правоведения</vt:lpstr>
      <vt:lpstr>Презентация PowerPoint</vt:lpstr>
      <vt:lpstr>Творчество</vt:lpstr>
      <vt:lpstr>Основные произведения</vt:lpstr>
      <vt:lpstr>Презентация PowerPoint</vt:lpstr>
      <vt:lpstr>Презентация PowerPoint</vt:lpstr>
      <vt:lpstr>Конец жизни</vt:lpstr>
      <vt:lpstr>Петр Ильич Чайковский оставил обширное наследие практически во всех музыкальных жанрах (в том числе 10 опер, 3 балета, 6 симфоний, 104 романса). И по сей день он остается самым исполняемым и известным в мире русским композитором, выразившим с необычайной силой, простотой и искренностью эмоционально-напряженную лирическую стихию русской природы и русской души.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Пётр Ильич Чайковский</dc:title>
  <dc:creator>Рома</dc:creator>
  <cp:lastModifiedBy>Рома</cp:lastModifiedBy>
  <cp:revision>11</cp:revision>
  <dcterms:created xsi:type="dcterms:W3CDTF">2012-10-12T15:38:42Z</dcterms:created>
  <dcterms:modified xsi:type="dcterms:W3CDTF">2012-12-21T19:18:31Z</dcterms:modified>
</cp:coreProperties>
</file>