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2"/>
  </p:notesMasterIdLst>
  <p:sldIdLst>
    <p:sldId id="261" r:id="rId2"/>
    <p:sldId id="264" r:id="rId3"/>
    <p:sldId id="257" r:id="rId4"/>
    <p:sldId id="256" r:id="rId5"/>
    <p:sldId id="266" r:id="rId6"/>
    <p:sldId id="260" r:id="rId7"/>
    <p:sldId id="262" r:id="rId8"/>
    <p:sldId id="259" r:id="rId9"/>
    <p:sldId id="263"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6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146E8F-187B-4A7A-B0CD-91EDA183B441}" type="datetimeFigureOut">
              <a:rPr lang="ru-RU" smtClean="0"/>
              <a:pPr/>
              <a:t>17.04.2012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D3BF07-F556-4E6D-A56A-B45F53A30180}"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7D3BF07-F556-4E6D-A56A-B45F53A30180}" type="slidenum">
              <a:rPr lang="ru-RU" smtClean="0"/>
              <a:pPr/>
              <a:t>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45104B42-8003-4823-8607-7009823147EE}" type="datetimeFigureOut">
              <a:rPr lang="ru-RU" smtClean="0"/>
              <a:pPr/>
              <a:t>17.04.2012</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9A3BFC00-988C-45CD-93D2-4AAB8B305FC7}"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5104B42-8003-4823-8607-7009823147EE}" type="datetimeFigureOut">
              <a:rPr lang="ru-RU" smtClean="0"/>
              <a:pPr/>
              <a:t>17.04.2012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A3BFC00-988C-45CD-93D2-4AAB8B305FC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5104B42-8003-4823-8607-7009823147EE}" type="datetimeFigureOut">
              <a:rPr lang="ru-RU" smtClean="0"/>
              <a:pPr/>
              <a:t>17.04.2012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A3BFC00-988C-45CD-93D2-4AAB8B305FC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45104B42-8003-4823-8607-7009823147EE}" type="datetimeFigureOut">
              <a:rPr lang="ru-RU" smtClean="0"/>
              <a:pPr/>
              <a:t>17.04.2012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A3BFC00-988C-45CD-93D2-4AAB8B305FC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45104B42-8003-4823-8607-7009823147EE}" type="datetimeFigureOut">
              <a:rPr lang="ru-RU" smtClean="0"/>
              <a:pPr/>
              <a:t>17.04.2012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A3BFC00-988C-45CD-93D2-4AAB8B305FC7}"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5104B42-8003-4823-8607-7009823147EE}" type="datetimeFigureOut">
              <a:rPr lang="ru-RU" smtClean="0"/>
              <a:pPr/>
              <a:t>17.04.2012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A3BFC00-988C-45CD-93D2-4AAB8B305FC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45104B42-8003-4823-8607-7009823147EE}" type="datetimeFigureOut">
              <a:rPr lang="ru-RU" smtClean="0"/>
              <a:pPr/>
              <a:t>17.04.2012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9A3BFC00-988C-45CD-93D2-4AAB8B305FC7}"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45104B42-8003-4823-8607-7009823147EE}" type="datetimeFigureOut">
              <a:rPr lang="ru-RU" smtClean="0"/>
              <a:pPr/>
              <a:t>17.04.2012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9A3BFC00-988C-45CD-93D2-4AAB8B305FC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45104B42-8003-4823-8607-7009823147EE}" type="datetimeFigureOut">
              <a:rPr lang="ru-RU" smtClean="0"/>
              <a:pPr/>
              <a:t>17.04.2012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9A3BFC00-988C-45CD-93D2-4AAB8B305FC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45104B42-8003-4823-8607-7009823147EE}" type="datetimeFigureOut">
              <a:rPr lang="ru-RU" smtClean="0"/>
              <a:pPr/>
              <a:t>17.04.2012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A3BFC00-988C-45CD-93D2-4AAB8B305FC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45104B42-8003-4823-8607-7009823147EE}" type="datetimeFigureOut">
              <a:rPr lang="ru-RU" smtClean="0"/>
              <a:pPr/>
              <a:t>17.04.2012</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9A3BFC00-988C-45CD-93D2-4AAB8B305FC7}"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flip="none" rotWithShape="1">
          <a:gsLst>
            <a:gs pos="0">
              <a:srgbClr val="000000"/>
            </a:gs>
            <a:gs pos="100000">
              <a:srgbClr val="00B0F0"/>
            </a:gs>
            <a:gs pos="70000">
              <a:srgbClr val="181CC7"/>
            </a:gs>
            <a:gs pos="88000">
              <a:srgbClr val="7005D4"/>
            </a:gs>
            <a:gs pos="100000">
              <a:srgbClr val="8C3D91"/>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45104B42-8003-4823-8607-7009823147EE}" type="datetimeFigureOut">
              <a:rPr lang="ru-RU" smtClean="0"/>
              <a:pPr/>
              <a:t>17.04.2012</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9A3BFC00-988C-45CD-93D2-4AAB8B305FC7}"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audio" Target="file:///C:\Users\&#1051;&#1072;&#1091;&#1088;&#1080;&#1090;&#1072;\Documents\&#1076;&#1086;&#1082;&#1091;&#1084;&#1077;&#1085;&#1090;&#1099;\&#1088;&#1072;&#1084;&#1096;&#1090;&#1077;&#1081;&#1085;\05-Feuer%20frei!.mp3" TargetMode="Externa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file:///C:\wiki\%D0%9A%D1%80%D1%83%D1%81%D0%BF%D0%B5,_%D0%A0%D0%B8%D1%85%D0%B0%D1%80%D0%B4" TargetMode="External"/><Relationship Id="rId7" Type="http://schemas.openxmlformats.org/officeDocument/2006/relationships/hyperlink" Target="file:///C:\wiki\%D0%A8%D0%BD%D0%B0%D0%B9%D0%B4%D0%B5%D1%80,_%D0%9A%D1%80%D0%B8%D1%81%D1%82%D0%BE%D1%84" TargetMode="Externa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hyperlink" Target="file:///C:\wiki\%D0%A0%D0%B8%D0%B4%D0%B5%D0%BB%D1%8C,_%D0%9E%D0%BB%D0%B8%D0%B2%D0%B5%D1%80" TargetMode="External"/><Relationship Id="rId5" Type="http://schemas.openxmlformats.org/officeDocument/2006/relationships/hyperlink" Target="file:///C:\wiki\%D0%9B%D0%B0%D0%BD%D0%B4%D0%B5%D1%80%D1%81,_%D0%9F%D0%B0%D1%83%D0%BB%D1%8C" TargetMode="External"/><Relationship Id="rId4" Type="http://schemas.openxmlformats.org/officeDocument/2006/relationships/hyperlink" Target="file:///C:\wiki\%D0%9B%D0%BE%D1%80%D0%B5%D0%BD%D1%86,_%D0%9A%D1%80%D0%B8%D1%81%D1%82%D0%B8%D0%B0%D0%BD"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146"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ln>
            <a:noFill/>
          </a:ln>
          <a:effectLst>
            <a:softEdge rad="112500"/>
          </a:effectLst>
        </p:spPr>
      </p:pic>
      <p:sp>
        <p:nvSpPr>
          <p:cNvPr id="5" name="Прямоугольник 4"/>
          <p:cNvSpPr/>
          <p:nvPr/>
        </p:nvSpPr>
        <p:spPr>
          <a:xfrm>
            <a:off x="3491880" y="4797152"/>
            <a:ext cx="5652120" cy="1754326"/>
          </a:xfrm>
          <a:prstGeom prst="rect">
            <a:avLst/>
          </a:prstGeom>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de-DE" sz="3600" b="1" u="sng" spc="50" dirty="0" smtClean="0">
                <a:ln w="11430"/>
                <a:gradFill>
                  <a:gsLst>
                    <a:gs pos="25000">
                      <a:schemeClr val="accent2">
                        <a:satMod val="155000"/>
                      </a:schemeClr>
                    </a:gs>
                    <a:gs pos="100000">
                      <a:schemeClr val="accent2">
                        <a:shade val="45000"/>
                        <a:satMod val="165000"/>
                      </a:schemeClr>
                    </a:gs>
                  </a:gsLst>
                  <a:lin ang="5400000"/>
                </a:gradFill>
                <a:effectLst>
                  <a:glow rad="63500">
                    <a:schemeClr val="accent4">
                      <a:satMod val="175000"/>
                      <a:alpha val="40000"/>
                    </a:schemeClr>
                  </a:glow>
                  <a:outerShdw blurRad="60007" dist="310007" dir="7680000" sy="30000" kx="1300200" algn="ctr" rotWithShape="0">
                    <a:prstClr val="black">
                      <a:alpha val="32000"/>
                    </a:prstClr>
                  </a:outerShdw>
                </a:effectLst>
              </a:rPr>
              <a:t>Gemacht die Schulerin </a:t>
            </a:r>
            <a:r>
              <a:rPr lang="de-DE" sz="3600" b="1" u="sng" spc="50" dirty="0" smtClean="0">
                <a:ln w="11430"/>
                <a:gradFill>
                  <a:gsLst>
                    <a:gs pos="25000">
                      <a:schemeClr val="accent2">
                        <a:satMod val="155000"/>
                      </a:schemeClr>
                    </a:gs>
                    <a:gs pos="100000">
                      <a:schemeClr val="accent2">
                        <a:shade val="45000"/>
                        <a:satMod val="165000"/>
                      </a:schemeClr>
                    </a:gs>
                  </a:gsLst>
                  <a:lin ang="5400000"/>
                </a:gradFill>
                <a:effectLst>
                  <a:glow rad="63500">
                    <a:schemeClr val="accent4">
                      <a:satMod val="175000"/>
                      <a:alpha val="40000"/>
                    </a:schemeClr>
                  </a:glow>
                  <a:outerShdw blurRad="60007" dist="310007" dir="7680000" sy="30000" kx="1300200" algn="ctr" rotWithShape="0">
                    <a:prstClr val="black">
                      <a:alpha val="32000"/>
                    </a:prstClr>
                  </a:outerShdw>
                </a:effectLst>
              </a:rPr>
              <a:t>der 10Klasse </a:t>
            </a:r>
            <a:r>
              <a:rPr lang="de-DE" sz="3600" b="1" u="sng" spc="50" dirty="0" smtClean="0">
                <a:ln w="11430"/>
                <a:gradFill>
                  <a:gsLst>
                    <a:gs pos="25000">
                      <a:schemeClr val="accent2">
                        <a:satMod val="155000"/>
                      </a:schemeClr>
                    </a:gs>
                    <a:gs pos="100000">
                      <a:schemeClr val="accent2">
                        <a:shade val="45000"/>
                        <a:satMod val="165000"/>
                      </a:schemeClr>
                    </a:gs>
                  </a:gsLst>
                  <a:lin ang="5400000"/>
                </a:gradFill>
                <a:effectLst>
                  <a:glow rad="63500">
                    <a:schemeClr val="accent4">
                      <a:satMod val="175000"/>
                      <a:alpha val="40000"/>
                    </a:schemeClr>
                  </a:glow>
                  <a:outerShdw blurRad="60007" dist="310007" dir="7680000" sy="30000" kx="1300200" algn="ctr" rotWithShape="0">
                    <a:prstClr val="black">
                      <a:alpha val="32000"/>
                    </a:prstClr>
                  </a:outerShdw>
                </a:effectLst>
              </a:rPr>
              <a:t>Kus</a:t>
            </a:r>
            <a:r>
              <a:rPr lang="en-US" sz="3600" b="1" u="sng" spc="50" dirty="0" smtClean="0">
                <a:ln w="11430"/>
                <a:gradFill>
                  <a:gsLst>
                    <a:gs pos="25000">
                      <a:schemeClr val="accent2">
                        <a:satMod val="155000"/>
                      </a:schemeClr>
                    </a:gs>
                    <a:gs pos="100000">
                      <a:schemeClr val="accent2">
                        <a:shade val="45000"/>
                        <a:satMod val="165000"/>
                      </a:schemeClr>
                    </a:gs>
                  </a:gsLst>
                  <a:lin ang="5400000"/>
                </a:gradFill>
                <a:effectLst>
                  <a:glow rad="63500">
                    <a:schemeClr val="accent4">
                      <a:satMod val="175000"/>
                      <a:alpha val="40000"/>
                    </a:schemeClr>
                  </a:glow>
                  <a:outerShdw blurRad="60007" dist="310007" dir="7680000" sy="30000" kx="1300200" algn="ctr" rotWithShape="0">
                    <a:prstClr val="black">
                      <a:alpha val="32000"/>
                    </a:prstClr>
                  </a:outerShdw>
                </a:effectLst>
              </a:rPr>
              <a:t>n</a:t>
            </a:r>
            <a:r>
              <a:rPr lang="de-DE" sz="3600" b="1" u="sng" spc="50" dirty="0" err="1" smtClean="0">
                <a:ln w="11430"/>
                <a:gradFill>
                  <a:gsLst>
                    <a:gs pos="25000">
                      <a:schemeClr val="accent2">
                        <a:satMod val="155000"/>
                      </a:schemeClr>
                    </a:gs>
                    <a:gs pos="100000">
                      <a:schemeClr val="accent2">
                        <a:shade val="45000"/>
                        <a:satMod val="165000"/>
                      </a:schemeClr>
                    </a:gs>
                  </a:gsLst>
                  <a:lin ang="5400000"/>
                </a:gradFill>
                <a:effectLst>
                  <a:glow rad="63500">
                    <a:schemeClr val="accent4">
                      <a:satMod val="175000"/>
                      <a:alpha val="40000"/>
                    </a:schemeClr>
                  </a:glow>
                  <a:outerShdw blurRad="60007" dist="310007" dir="7680000" sy="30000" kx="1300200" algn="ctr" rotWithShape="0">
                    <a:prstClr val="black">
                      <a:alpha val="32000"/>
                    </a:prstClr>
                  </a:outerShdw>
                </a:effectLst>
              </a:rPr>
              <a:t>ezowa</a:t>
            </a:r>
            <a:r>
              <a:rPr lang="de-DE" sz="3600" b="1" u="sng" spc="50" dirty="0" smtClean="0">
                <a:ln w="11430"/>
                <a:gradFill>
                  <a:gsLst>
                    <a:gs pos="25000">
                      <a:schemeClr val="accent2">
                        <a:satMod val="155000"/>
                      </a:schemeClr>
                    </a:gs>
                    <a:gs pos="100000">
                      <a:schemeClr val="accent2">
                        <a:shade val="45000"/>
                        <a:satMod val="165000"/>
                      </a:schemeClr>
                    </a:gs>
                  </a:gsLst>
                  <a:lin ang="5400000"/>
                </a:gradFill>
                <a:effectLst>
                  <a:glow rad="63500">
                    <a:schemeClr val="accent4">
                      <a:satMod val="175000"/>
                      <a:alpha val="40000"/>
                    </a:schemeClr>
                  </a:glow>
                  <a:outerShdw blurRad="60007" dist="310007" dir="7680000" sy="30000" kx="1300200" algn="ctr" rotWithShape="0">
                    <a:prstClr val="black">
                      <a:alpha val="32000"/>
                    </a:prstClr>
                  </a:outerShdw>
                </a:effectLst>
              </a:rPr>
              <a:t> Laura…</a:t>
            </a:r>
            <a:endParaRPr lang="ru-RU" sz="3600" b="1" u="sng" spc="50" dirty="0">
              <a:ln w="11430"/>
              <a:gradFill>
                <a:gsLst>
                  <a:gs pos="25000">
                    <a:schemeClr val="accent2">
                      <a:satMod val="155000"/>
                    </a:schemeClr>
                  </a:gs>
                  <a:gs pos="100000">
                    <a:schemeClr val="accent2">
                      <a:shade val="45000"/>
                      <a:satMod val="165000"/>
                    </a:schemeClr>
                  </a:gs>
                </a:gsLst>
                <a:lin ang="5400000"/>
              </a:gradFill>
              <a:effectLst>
                <a:glow rad="63500">
                  <a:schemeClr val="accent4">
                    <a:satMod val="175000"/>
                    <a:alpha val="40000"/>
                  </a:schemeClr>
                </a:glow>
                <a:outerShdw blurRad="60007" dist="310007" dir="7680000" sy="30000" kx="1300200" algn="ctr" rotWithShape="0">
                  <a:prstClr val="black">
                    <a:alpha val="32000"/>
                  </a:prstClr>
                </a:outerShdw>
              </a:effectLst>
            </a:endParaRPr>
          </a:p>
        </p:txBody>
      </p:sp>
      <p:pic>
        <p:nvPicPr>
          <p:cNvPr id="8" name="05-Feuer frei!.mp3">
            <a:hlinkClick r:id="" action="ppaction://media"/>
          </p:cNvPr>
          <p:cNvPicPr>
            <a:picLocks noRot="1" noChangeAspect="1"/>
          </p:cNvPicPr>
          <p:nvPr>
            <a:audioFile r:link="rId1"/>
          </p:nvPr>
        </p:nvPicPr>
        <p:blipFill>
          <a:blip r:embed="rId4" cstate="print"/>
          <a:stretch>
            <a:fillRect/>
          </a:stretch>
        </p:blipFill>
        <p:spPr>
          <a:xfrm>
            <a:off x="179512" y="188640"/>
            <a:ext cx="304800" cy="304800"/>
          </a:xfrm>
          <a:prstGeom prst="rect">
            <a:avLst/>
          </a:prstGeom>
        </p:spPr>
      </p:pic>
    </p:spTree>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p:cTn id="7"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024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6" name="Содержимое 5"/>
          <p:cNvSpPr>
            <a:spLocks noGrp="1"/>
          </p:cNvSpPr>
          <p:nvPr>
            <p:ph idx="1"/>
          </p:nvPr>
        </p:nvSpPr>
        <p:spPr/>
        <p:txBody>
          <a:bodyPr/>
          <a:lstStyle/>
          <a:p>
            <a:endParaRPr lang="ru-RU"/>
          </a:p>
        </p:txBody>
      </p:sp>
      <p:pic>
        <p:nvPicPr>
          <p:cNvPr id="7"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ln>
            <a:noFill/>
          </a:ln>
          <a:effectLst>
            <a:softEdge rad="112500"/>
          </a:effectLst>
        </p:spPr>
      </p:pic>
    </p:spTree>
  </p:cSld>
  <p:clrMapOvr>
    <a:masterClrMapping/>
  </p:clrMapOvr>
  <p:transition spd="slow">
    <p:wipe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ln>
            <a:noFill/>
          </a:ln>
          <a:effectLst>
            <a:softEdge rad="112500"/>
          </a:effectLst>
        </p:spPr>
      </p:pic>
      <p:sp>
        <p:nvSpPr>
          <p:cNvPr id="7169" name="Rectangle 1"/>
          <p:cNvSpPr>
            <a:spLocks noChangeArrowheads="1"/>
          </p:cNvSpPr>
          <p:nvPr/>
        </p:nvSpPr>
        <p:spPr bwMode="auto">
          <a:xfrm>
            <a:off x="1475656" y="4437112"/>
            <a:ext cx="5472608"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Till </a:t>
            </a:r>
            <a:r>
              <a:rPr kumimoji="0" lang="en-US" sz="2400" b="0" i="0" u="none" strike="noStrike" cap="none" normalizeH="0" baseline="0" dirty="0" err="1" smtClean="0">
                <a:ln>
                  <a:noFill/>
                </a:ln>
                <a:solidFill>
                  <a:srgbClr val="FF0000"/>
                </a:solidFill>
                <a:effectLst/>
                <a:latin typeface="Arial" pitchFamily="34" charset="0"/>
                <a:ea typeface="Times New Roman" pitchFamily="18" charset="0"/>
                <a:cs typeface="Arial" pitchFamily="34" charset="0"/>
              </a:rPr>
              <a:t>Lindemann</a:t>
            </a:r>
            <a:r>
              <a:rPr kumimoji="0" lang="en-US" sz="2400" b="0" i="0" u="none" strike="noStrike" cap="none" normalizeH="0" baseline="0" dirty="0" smtClean="0">
                <a:ln>
                  <a:noFill/>
                </a:ln>
                <a:solidFill>
                  <a:srgbClr val="FF0000"/>
                </a:solidFill>
                <a:effectLst/>
                <a:latin typeface="Calibri"/>
                <a:ea typeface="Times New Roman" pitchFamily="18" charset="0"/>
                <a:cs typeface="Arial" pitchFamily="34" charset="0"/>
              </a:rPr>
              <a:t> </a:t>
            </a:r>
            <a:endParaRPr kumimoji="0" lang="ru-RU" sz="24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hlinkClick r:id="rId3"/>
              </a:rPr>
              <a:t>Richard </a:t>
            </a:r>
            <a:r>
              <a:rPr kumimoji="0" lang="en-US" sz="2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hlinkClick r:id="rId3"/>
              </a:rPr>
              <a:t>Z. </a:t>
            </a:r>
            <a:r>
              <a:rPr kumimoji="0" lang="en-US" sz="2400" b="0" i="0" u="none" strike="noStrike" cap="none" normalizeH="0" baseline="0" dirty="0" err="1" smtClean="0">
                <a:ln>
                  <a:noFill/>
                </a:ln>
                <a:solidFill>
                  <a:srgbClr val="FF0000"/>
                </a:solidFill>
                <a:effectLst/>
                <a:latin typeface="Arial" pitchFamily="34" charset="0"/>
                <a:ea typeface="Times New Roman" pitchFamily="18" charset="0"/>
                <a:cs typeface="Arial" pitchFamily="34" charset="0"/>
                <a:hlinkClick r:id="rId3"/>
              </a:rPr>
              <a:t>Kruspe</a:t>
            </a:r>
            <a:r>
              <a:rPr kumimoji="0" lang="en-US" sz="2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hlinkClick r:id="rId3"/>
              </a:rPr>
              <a:t> </a:t>
            </a:r>
            <a:r>
              <a:rPr kumimoji="0" lang="en-US" sz="2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hlinkClick r:id="rId3"/>
              </a:rPr>
              <a:t>Bernstein</a:t>
            </a:r>
            <a:r>
              <a:rPr kumimoji="0" lang="en-US" sz="2400" b="0" i="0" u="none" strike="noStrike" cap="none" normalizeH="0" baseline="0" dirty="0" smtClean="0">
                <a:ln>
                  <a:noFill/>
                </a:ln>
                <a:solidFill>
                  <a:srgbClr val="FF0000"/>
                </a:solidFill>
                <a:effectLst/>
                <a:latin typeface="Calibri"/>
                <a:ea typeface="Times New Roman" pitchFamily="18" charset="0"/>
                <a:cs typeface="Arial" pitchFamily="34" charset="0"/>
              </a:rPr>
              <a:t> </a:t>
            </a:r>
            <a:endParaRPr kumimoji="0" lang="ru-RU" sz="24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hlinkClick r:id="rId4"/>
              </a:rPr>
              <a:t>Christian </a:t>
            </a:r>
            <a:r>
              <a:rPr kumimoji="0" lang="en-US" sz="2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hlinkClick r:id="rId4"/>
              </a:rPr>
              <a:t>Flake </a:t>
            </a:r>
            <a:r>
              <a:rPr kumimoji="0" lang="en-US" sz="2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hlinkClick r:id="rId4"/>
              </a:rPr>
              <a:t>Lorenz</a:t>
            </a:r>
            <a:r>
              <a:rPr kumimoji="0" lang="en-US" sz="2400" b="0" i="0" u="none" strike="noStrike" cap="none" normalizeH="0" baseline="0" dirty="0" smtClean="0">
                <a:ln>
                  <a:noFill/>
                </a:ln>
                <a:solidFill>
                  <a:srgbClr val="FF0000"/>
                </a:solidFill>
                <a:effectLst/>
                <a:latin typeface="Calibri"/>
                <a:ea typeface="Times New Roman" pitchFamily="18" charset="0"/>
                <a:cs typeface="Arial" pitchFamily="34" charset="0"/>
              </a:rPr>
              <a:t> </a:t>
            </a:r>
            <a:endParaRPr kumimoji="0" lang="ru-RU" sz="24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hlinkClick r:id="rId5"/>
              </a:rPr>
              <a:t>Paul </a:t>
            </a:r>
            <a:r>
              <a:rPr kumimoji="0" lang="en-US" sz="2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hlinkClick r:id="rId5"/>
              </a:rPr>
              <a:t>H. </a:t>
            </a:r>
            <a:r>
              <a:rPr kumimoji="0" lang="en-US" sz="2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hlinkClick r:id="rId5"/>
              </a:rPr>
              <a:t>Landers</a:t>
            </a:r>
            <a:r>
              <a:rPr kumimoji="0" lang="en-US" sz="2400" b="0" i="0" u="none" strike="noStrike" cap="none" normalizeH="0" baseline="0" dirty="0" smtClean="0">
                <a:ln>
                  <a:noFill/>
                </a:ln>
                <a:solidFill>
                  <a:srgbClr val="FF0000"/>
                </a:solidFill>
                <a:effectLst/>
                <a:latin typeface="Calibri"/>
                <a:ea typeface="Times New Roman" pitchFamily="18" charset="0"/>
                <a:cs typeface="Arial" pitchFamily="34" charset="0"/>
              </a:rPr>
              <a:t> </a:t>
            </a:r>
            <a:endParaRPr kumimoji="0" lang="ru-RU" sz="24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hlinkClick r:id="rId6"/>
              </a:rPr>
              <a:t>Oliver </a:t>
            </a:r>
            <a:r>
              <a:rPr kumimoji="0" lang="en-US" sz="2400" b="0" i="0" u="none" strike="noStrike" cap="none" normalizeH="0" baseline="0" dirty="0" smtClean="0">
                <a:ln>
                  <a:noFill/>
                </a:ln>
                <a:solidFill>
                  <a:srgbClr val="FF0000"/>
                </a:solidFill>
                <a:effectLst/>
                <a:latin typeface="Calibri"/>
                <a:ea typeface="Times New Roman" pitchFamily="18" charset="0"/>
                <a:cs typeface="Arial" pitchFamily="34" charset="0"/>
                <a:hlinkClick r:id="rId6"/>
              </a:rPr>
              <a:t>«</a:t>
            </a:r>
            <a:r>
              <a:rPr kumimoji="0" lang="en-US" sz="2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hlinkClick r:id="rId6"/>
              </a:rPr>
              <a:t>Ollie</a:t>
            </a:r>
            <a:r>
              <a:rPr kumimoji="0" lang="en-US" sz="2400" b="0" i="0" u="none" strike="noStrike" cap="none" normalizeH="0" baseline="0" dirty="0" smtClean="0">
                <a:ln>
                  <a:noFill/>
                </a:ln>
                <a:solidFill>
                  <a:srgbClr val="FF0000"/>
                </a:solidFill>
                <a:effectLst/>
                <a:latin typeface="Calibri"/>
                <a:ea typeface="Times New Roman" pitchFamily="18" charset="0"/>
                <a:cs typeface="Arial" pitchFamily="34" charset="0"/>
                <a:hlinkClick r:id="rId6"/>
              </a:rPr>
              <a:t>»</a:t>
            </a:r>
            <a:r>
              <a:rPr kumimoji="0" lang="en-US" sz="2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hlinkClick r:id="rId6"/>
              </a:rPr>
              <a:t> </a:t>
            </a:r>
            <a:r>
              <a:rPr kumimoji="0" lang="en-US" sz="2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hlinkClick r:id="rId6"/>
              </a:rPr>
              <a:t>Riedel</a:t>
            </a:r>
            <a:r>
              <a:rPr kumimoji="0" lang="en-US" sz="2400" b="0" i="0" u="none" strike="noStrike" cap="none" normalizeH="0" baseline="0" dirty="0" smtClean="0">
                <a:ln>
                  <a:noFill/>
                </a:ln>
                <a:solidFill>
                  <a:srgbClr val="FF0000"/>
                </a:solidFill>
                <a:effectLst/>
                <a:latin typeface="Calibri"/>
                <a:ea typeface="Times New Roman" pitchFamily="18" charset="0"/>
                <a:cs typeface="Arial" pitchFamily="34" charset="0"/>
              </a:rPr>
              <a:t> </a:t>
            </a:r>
            <a:endParaRPr kumimoji="0" lang="ru-RU" sz="24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err="1" smtClean="0">
                <a:ln>
                  <a:noFill/>
                </a:ln>
                <a:solidFill>
                  <a:srgbClr val="FF0000"/>
                </a:solidFill>
                <a:effectLst/>
                <a:latin typeface="Arial" pitchFamily="34" charset="0"/>
                <a:ea typeface="Times New Roman" pitchFamily="18" charset="0"/>
                <a:cs typeface="Arial" pitchFamily="34" charset="0"/>
                <a:hlinkClick r:id="rId7"/>
              </a:rPr>
              <a:t>Christoph</a:t>
            </a:r>
            <a:r>
              <a:rPr kumimoji="0" lang="en-US" sz="2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hlinkClick r:id="rId7"/>
              </a:rPr>
              <a:t> </a:t>
            </a:r>
            <a:r>
              <a:rPr kumimoji="0" lang="en-US" sz="2400" b="0" i="0" u="none" strike="noStrike" cap="none" normalizeH="0" baseline="0" dirty="0" smtClean="0">
                <a:ln>
                  <a:noFill/>
                </a:ln>
                <a:solidFill>
                  <a:srgbClr val="FF0000"/>
                </a:solidFill>
                <a:effectLst/>
                <a:latin typeface="Calibri"/>
                <a:ea typeface="Times New Roman" pitchFamily="18" charset="0"/>
                <a:cs typeface="Arial" pitchFamily="34" charset="0"/>
                <a:hlinkClick r:id="rId7"/>
              </a:rPr>
              <a:t>«</a:t>
            </a:r>
            <a:r>
              <a:rPr kumimoji="0" lang="en-US" sz="2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hlinkClick r:id="rId7"/>
              </a:rPr>
              <a:t>Doom</a:t>
            </a:r>
            <a:r>
              <a:rPr kumimoji="0" lang="en-US" sz="2400" b="0" i="0" u="none" strike="noStrike" cap="none" normalizeH="0" baseline="0" dirty="0" smtClean="0">
                <a:ln>
                  <a:noFill/>
                </a:ln>
                <a:solidFill>
                  <a:srgbClr val="FF0000"/>
                </a:solidFill>
                <a:effectLst/>
                <a:latin typeface="Calibri"/>
                <a:ea typeface="Times New Roman" pitchFamily="18" charset="0"/>
                <a:cs typeface="Arial" pitchFamily="34" charset="0"/>
                <a:hlinkClick r:id="rId7"/>
              </a:rPr>
              <a:t>»</a:t>
            </a:r>
            <a:r>
              <a:rPr kumimoji="0" lang="en-US" sz="2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hlinkClick r:id="rId7"/>
              </a:rPr>
              <a:t> </a:t>
            </a:r>
            <a:r>
              <a:rPr kumimoji="0" lang="en-US" sz="2400" b="0" i="0" u="none" strike="noStrike" cap="none" normalizeH="0" baseline="0" dirty="0" smtClean="0">
                <a:ln>
                  <a:noFill/>
                </a:ln>
                <a:solidFill>
                  <a:srgbClr val="FF0000"/>
                </a:solidFill>
                <a:effectLst/>
                <a:latin typeface="Arial" pitchFamily="34" charset="0"/>
                <a:ea typeface="Times New Roman" pitchFamily="18" charset="0"/>
                <a:cs typeface="Arial" pitchFamily="34" charset="0"/>
                <a:hlinkClick r:id="rId7"/>
              </a:rPr>
              <a:t>Schneider</a:t>
            </a:r>
            <a:endParaRPr kumimoji="0" lang="ru-RU" sz="24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rgbClr val="FF0000"/>
              </a:solidFill>
              <a:effectLst/>
              <a:latin typeface="Arial" pitchFamily="34" charset="0"/>
              <a:cs typeface="Arial" pitchFamily="34" charset="0"/>
            </a:endParaRPr>
          </a:p>
        </p:txBody>
      </p:sp>
      <p:sp>
        <p:nvSpPr>
          <p:cNvPr id="5" name="TextBox 4"/>
          <p:cNvSpPr txBox="1"/>
          <p:nvPr/>
        </p:nvSpPr>
        <p:spPr>
          <a:xfrm>
            <a:off x="2771800" y="836712"/>
            <a:ext cx="3384376" cy="523220"/>
          </a:xfrm>
          <a:prstGeom prst="rect">
            <a:avLst/>
          </a:prstGeom>
          <a:noFill/>
        </p:spPr>
        <p:txBody>
          <a:bodyPr wrap="square" rtlCol="0">
            <a:spAutoFit/>
          </a:bodyPr>
          <a:lstStyle/>
          <a:p>
            <a:r>
              <a:rPr lang="de-DE" sz="2800" b="1" dirty="0" smtClean="0"/>
              <a:t>Die Bandmitglieder </a:t>
            </a:r>
            <a:endParaRPr lang="ru-RU" sz="2800" b="1" dirty="0"/>
          </a:p>
        </p:txBody>
      </p:sp>
    </p:spTree>
  </p:cSld>
  <p:clrMapOvr>
    <a:masterClrMapping/>
  </p:clrMapOvr>
  <p:transition spd="slow">
    <p:cover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436096" y="3140968"/>
            <a:ext cx="3707904" cy="3356992"/>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9217" name="Rectangle 1"/>
          <p:cNvSpPr>
            <a:spLocks noChangeArrowheads="1"/>
          </p:cNvSpPr>
          <p:nvPr/>
        </p:nvSpPr>
        <p:spPr bwMode="auto">
          <a:xfrm>
            <a:off x="179512" y="260648"/>
            <a:ext cx="5724128"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2800" b="1" i="1" u="none" strike="noStrike" normalizeH="0" baseline="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alibri" pitchFamily="34" charset="0"/>
                <a:ea typeface="Times New Roman" pitchFamily="18" charset="0"/>
                <a:cs typeface="Calibri" pitchFamily="34" charset="0"/>
              </a:rPr>
              <a:t>Rammstein ist eine deutsche Rockband, die 1994 in Berlin gegründet wurde und musikalisch zur Neuen Deutschen Härte gezählt wird. Ihre Kennzeichen sind ein beispielsweise als „brachial“ beschriebener Musikstil, den die Bandmitglieder selbst „Tanzmetall“ nennen, häufig kontrovers diskutierte Texte, aufgrund deren der Band unter anderem die Verharmlosung des Nationalsozialismus und Gewaltverherrlichung</a:t>
            </a:r>
            <a:r>
              <a:rPr kumimoji="0" lang="ru-RU" sz="2800" b="1" i="1" u="none" strike="noStrike" normalizeH="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alibri" pitchFamily="34" charset="0"/>
                <a:ea typeface="Times New Roman" pitchFamily="18" charset="0"/>
                <a:cs typeface="Calibri" pitchFamily="34" charset="0"/>
              </a:rPr>
              <a:t> </a:t>
            </a:r>
            <a:r>
              <a:rPr kumimoji="0" lang="de-DE" sz="2800" b="1" i="1" u="none" strike="noStrike" normalizeH="0" baseline="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Calibri" pitchFamily="34" charset="0"/>
                <a:ea typeface="Times New Roman" pitchFamily="18" charset="0"/>
                <a:cs typeface="Calibri" pitchFamily="34" charset="0"/>
              </a:rPr>
              <a:t>bei Konzerten vorgeworfen wurde. </a:t>
            </a:r>
            <a:endParaRPr kumimoji="0" lang="de-DE" sz="2800" b="1" i="1" u="none" strike="noStrike" normalizeH="0" baseline="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rial" pitchFamily="34" charset="0"/>
              <a:cs typeface="Arial" pitchFamily="34" charset="0"/>
            </a:endParaRPr>
          </a:p>
        </p:txBody>
      </p:sp>
    </p:spTree>
  </p:cSld>
  <p:clrMapOvr>
    <a:masterClrMapping/>
  </p:clrMapOvr>
  <p:transition>
    <p:comb/>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a:stretch>
            <a:fillRect/>
          </a:stretch>
        </p:blipFill>
        <p:spPr bwMode="auto">
          <a:xfrm>
            <a:off x="4860032" y="4581128"/>
            <a:ext cx="4283968" cy="2276872"/>
          </a:xfrm>
          <a:prstGeom prst="rect">
            <a:avLst/>
          </a:prstGeom>
          <a:ln>
            <a:noFill/>
          </a:ln>
          <a:effectLst>
            <a:softEdge rad="112500"/>
          </a:effectLst>
        </p:spPr>
      </p:pic>
      <p:sp>
        <p:nvSpPr>
          <p:cNvPr id="5" name="TextBox 4"/>
          <p:cNvSpPr txBox="1"/>
          <p:nvPr/>
        </p:nvSpPr>
        <p:spPr>
          <a:xfrm>
            <a:off x="755576" y="548680"/>
            <a:ext cx="8208912" cy="3785652"/>
          </a:xfrm>
          <a:prstGeom prst="rect">
            <a:avLst/>
          </a:prstGeom>
          <a:noFill/>
        </p:spPr>
        <p:txBody>
          <a:bodyPr wrap="square" rtlCol="0">
            <a:spAutoFit/>
          </a:bodyPr>
          <a:lstStyle/>
          <a:p>
            <a:r>
              <a:rPr lang="de-DE" sz="4000" b="1" i="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outerShdw blurRad="60007" dir="1500000" sy="-30000" kx="800400" algn="bl" rotWithShape="0">
                    <a:prstClr val="black">
                      <a:alpha val="20000"/>
                    </a:prstClr>
                  </a:outerShdw>
                </a:effectLst>
              </a:rPr>
              <a:t>Viele berühmte Musiker kommen aus Deutschland .Aber kaum eine Band verbindet man in Russland so mit Deutschland wie „ Rammstein“ ,kaum eine Gruppe hat hier so </a:t>
            </a:r>
            <a:r>
              <a:rPr lang="de-DE" sz="4000" b="1" i="1" dirty="0" err="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outerShdw blurRad="60007" dir="1500000" sy="-30000" kx="800400" algn="bl" rotWithShape="0">
                    <a:prstClr val="black">
                      <a:alpha val="20000"/>
                    </a:prstClr>
                  </a:outerShdw>
                </a:effectLst>
              </a:rPr>
              <a:t>grossen</a:t>
            </a:r>
            <a:r>
              <a:rPr lang="de-DE" sz="4000" b="1" i="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outerShdw blurRad="60007" dir="1500000" sy="-30000" kx="800400" algn="bl" rotWithShape="0">
                    <a:prstClr val="black">
                      <a:alpha val="20000"/>
                    </a:prstClr>
                  </a:outerShdw>
                </a:effectLst>
              </a:rPr>
              <a:t> Erfolg.</a:t>
            </a:r>
          </a:p>
        </p:txBody>
      </p:sp>
    </p:spTree>
  </p:cSld>
  <p:clrMapOvr>
    <a:masterClrMapping/>
  </p:clrMapOvr>
  <p:transition spd="slow">
    <p:spli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lum bright="10000" contrast="6000"/>
          </a:blip>
          <a:srcRect/>
          <a:stretch>
            <a:fillRect/>
          </a:stretch>
        </p:blipFill>
        <p:spPr bwMode="auto">
          <a:xfrm>
            <a:off x="1403648" y="-675456"/>
            <a:ext cx="6122988" cy="4897438"/>
          </a:xfrm>
          <a:prstGeom prst="rect">
            <a:avLst/>
          </a:prstGeom>
          <a:solidFill>
            <a:srgbClr val="FFFFFF">
              <a:shade val="85000"/>
            </a:srgbClr>
          </a:solidFill>
          <a:ln w="101600" cap="sq">
            <a:solidFill>
              <a:srgbClr val="FDFDFD"/>
            </a:solidFill>
            <a:miter lim="800000"/>
          </a:ln>
          <a:effectLst>
            <a:outerShdw blurRad="152400" dist="317500" dir="5400000" sx="90000" sy="-19000" rotWithShape="0">
              <a:prstClr val="black">
                <a:alpha val="15000"/>
              </a:prstClr>
            </a:outerShdw>
            <a:softEdge rad="63500"/>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3" name="TextBox 2"/>
          <p:cNvSpPr txBox="1"/>
          <p:nvPr/>
        </p:nvSpPr>
        <p:spPr>
          <a:xfrm>
            <a:off x="467544" y="4293096"/>
            <a:ext cx="8352928" cy="2246769"/>
          </a:xfrm>
          <a:prstGeom prst="rect">
            <a:avLst/>
          </a:prstGeom>
          <a:noFill/>
        </p:spPr>
        <p:txBody>
          <a:bodyPr wrap="square" rtlCol="0">
            <a:spAutoFit/>
            <a:scene3d>
              <a:camera prst="perspectiveAbove"/>
              <a:lightRig rig="glow" dir="tl">
                <a:rot lat="0" lon="0" rev="5400000"/>
              </a:lightRig>
            </a:scene3d>
            <a:sp3d contourW="12700">
              <a:bevelT w="25400" h="25400"/>
              <a:contourClr>
                <a:schemeClr val="accent6">
                  <a:shade val="73000"/>
                </a:schemeClr>
              </a:contourClr>
            </a:sp3d>
          </a:bodyPr>
          <a:lstStyle/>
          <a:p>
            <a:r>
              <a:rPr lang="de-DE" sz="28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reflection blurRad="6350" stA="60000" endA="900" endPos="58000" dir="5400000" sy="-100000" algn="bl" rotWithShape="0"/>
                </a:effectLst>
              </a:rPr>
              <a:t>Warum ist die Gruppe so populär </a:t>
            </a:r>
            <a:r>
              <a:rPr lang="en-US" sz="28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reflection blurRad="6350" stA="60000" endA="900" endPos="58000" dir="5400000" sy="-100000" algn="bl" rotWithShape="0"/>
                </a:effectLst>
              </a:rPr>
              <a:t>?</a:t>
            </a:r>
            <a:r>
              <a:rPr lang="de-DE" sz="28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reflection blurRad="6350" stA="60000" endA="900" endPos="58000" dir="5400000" sy="-100000" algn="bl" rotWithShape="0"/>
                </a:effectLst>
              </a:rPr>
              <a:t> Sie kopieren keine Stilrichtung , haben sich gesucht und gefunden , sie  haben einen eigenen Stil kreiert. Wichtig ist , dass sie ihre Kompositionen auf Deutsch singen . </a:t>
            </a:r>
            <a:r>
              <a:rPr lang="de-DE" sz="2800" b="1" i="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reflection blurRad="6350" stA="60000" endA="900" endPos="58000" dir="5400000" sy="-100000" algn="bl" rotWithShape="0"/>
                </a:effectLst>
              </a:rPr>
              <a:t>Ausserdem</a:t>
            </a:r>
            <a:r>
              <a:rPr lang="de-DE" sz="28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reflection blurRad="6350" stA="60000" endA="900" endPos="58000" dir="5400000" sy="-100000" algn="bl" rotWithShape="0"/>
                </a:effectLst>
              </a:rPr>
              <a:t> war die Band  </a:t>
            </a:r>
            <a:r>
              <a:rPr lang="en-US" sz="28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reflection blurRad="6350" stA="60000" endA="900" endPos="58000" dir="5400000" sy="-100000" algn="bl" rotWithShape="0"/>
                </a:effectLst>
              </a:rPr>
              <a:t>z</a:t>
            </a:r>
            <a:r>
              <a:rPr lang="de-DE" sz="2800" b="1" i="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reflection blurRad="6350" stA="60000" endA="900" endPos="58000" dir="5400000" sy="-100000" algn="bl" rotWithShape="0"/>
                </a:effectLst>
              </a:rPr>
              <a:t>ur</a:t>
            </a:r>
            <a:r>
              <a:rPr lang="de-DE" sz="2800" b="1" i="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reflection blurRad="6350" stA="60000" endA="900" endPos="58000" dir="5400000" sy="-100000" algn="bl" rotWithShape="0"/>
                </a:effectLst>
              </a:rPr>
              <a:t> richtigen Zeit am richtigen Ort.</a:t>
            </a:r>
            <a:endParaRPr lang="ru-RU" sz="2800"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reflection blurRad="6350" stA="60000" endA="900" endPos="58000" dir="5400000" sy="-100000" algn="bl" rotWithShape="0"/>
              </a:effectLst>
            </a:endParaRPr>
          </a:p>
        </p:txBody>
      </p:sp>
    </p:spTree>
  </p:cSld>
  <p:clrMapOvr>
    <a:masterClrMapping/>
  </p:clrMapOvr>
  <p:transition spd="slow">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2492896"/>
            <a:ext cx="8568952" cy="4572000"/>
          </a:xfrm>
        </p:spPr>
        <p:txBody>
          <a:bodyPr>
            <a:noAutofit/>
          </a:bodyPr>
          <a:lstStyle/>
          <a:p>
            <a:pPr lvl="0" algn="r"/>
            <a:r>
              <a:rPr lang="de-DE" sz="2800" b="1" i="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2">
                      <a:satMod val="175000"/>
                      <a:alpha val="40000"/>
                    </a:schemeClr>
                  </a:glow>
                  <a:outerShdw blurRad="60007" dir="2000400" sy="-30000" kx="-800400" algn="bl" rotWithShape="0">
                    <a:prstClr val="black">
                      <a:alpha val="20000"/>
                    </a:prstClr>
                  </a:outerShdw>
                </a:effectLst>
                <a:latin typeface="Calibri" pitchFamily="34" charset="0"/>
                <a:ea typeface="Times New Roman" pitchFamily="18" charset="0"/>
                <a:cs typeface="Calibri" pitchFamily="34" charset="0"/>
              </a:rPr>
              <a:t>Auch der massive Einsatz von pyrotechnischen Elementen</a:t>
            </a:r>
            <a:r>
              <a:rPr lang="ru-RU" sz="2800" b="1" i="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2">
                      <a:satMod val="175000"/>
                      <a:alpha val="40000"/>
                    </a:schemeClr>
                  </a:glow>
                  <a:outerShdw blurRad="60007" dir="2000400" sy="-30000" kx="-800400" algn="bl" rotWithShape="0">
                    <a:prstClr val="black">
                      <a:alpha val="20000"/>
                    </a:prstClr>
                  </a:outerShdw>
                </a:effectLst>
                <a:latin typeface="Calibri" pitchFamily="34" charset="0"/>
                <a:ea typeface="Times New Roman" pitchFamily="18" charset="0"/>
                <a:cs typeface="Calibri" pitchFamily="34" charset="0"/>
              </a:rPr>
              <a:t> </a:t>
            </a:r>
            <a:r>
              <a:rPr lang="de-DE" sz="2800" b="1" i="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2">
                      <a:satMod val="175000"/>
                      <a:alpha val="40000"/>
                    </a:schemeClr>
                  </a:glow>
                  <a:outerShdw blurRad="60007" dir="2000400" sy="-30000" kx="-800400" algn="bl" rotWithShape="0">
                    <a:prstClr val="black">
                      <a:alpha val="20000"/>
                    </a:prstClr>
                  </a:outerShdw>
                </a:effectLst>
                <a:latin typeface="Calibri" pitchFamily="34" charset="0"/>
                <a:ea typeface="Times New Roman" pitchFamily="18" charset="0"/>
                <a:cs typeface="Calibri" pitchFamily="34" charset="0"/>
              </a:rPr>
              <a:t>findet häufig mediale Beachtung. Der musikalische Stil der Band wurde unter anderem von der slowenischen Band </a:t>
            </a:r>
            <a:r>
              <a:rPr lang="de-DE" sz="2800" b="1" i="1" dirty="0" err="1" smtClean="0">
                <a:ln w="900" cmpd="sng">
                  <a:solidFill>
                    <a:schemeClr val="accent1">
                      <a:satMod val="190000"/>
                      <a:alpha val="55000"/>
                    </a:schemeClr>
                  </a:solidFill>
                  <a:prstDash val="solid"/>
                </a:ln>
                <a:solidFill>
                  <a:schemeClr val="accent1">
                    <a:satMod val="200000"/>
                    <a:tint val="3000"/>
                  </a:schemeClr>
                </a:solidFill>
                <a:effectLst>
                  <a:glow rad="63500">
                    <a:schemeClr val="accent2">
                      <a:satMod val="175000"/>
                      <a:alpha val="40000"/>
                    </a:schemeClr>
                  </a:glow>
                  <a:outerShdw blurRad="60007" dir="2000400" sy="-30000" kx="-800400" algn="bl" rotWithShape="0">
                    <a:prstClr val="black">
                      <a:alpha val="20000"/>
                    </a:prstClr>
                  </a:outerShdw>
                </a:effectLst>
                <a:latin typeface="Calibri" pitchFamily="34" charset="0"/>
                <a:ea typeface="Times New Roman" pitchFamily="18" charset="0"/>
                <a:cs typeface="Calibri" pitchFamily="34" charset="0"/>
              </a:rPr>
              <a:t>Laibach</a:t>
            </a:r>
            <a:r>
              <a:rPr lang="de-DE" sz="2800" b="1" i="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2">
                      <a:satMod val="175000"/>
                      <a:alpha val="40000"/>
                    </a:schemeClr>
                  </a:glow>
                  <a:outerShdw blurRad="60007" dir="2000400" sy="-30000" kx="-800400" algn="bl" rotWithShape="0">
                    <a:prstClr val="black">
                      <a:alpha val="20000"/>
                    </a:prstClr>
                  </a:outerShdw>
                </a:effectLst>
                <a:latin typeface="Calibri" pitchFamily="34" charset="0"/>
                <a:ea typeface="Times New Roman" pitchFamily="18" charset="0"/>
                <a:cs typeface="Calibri" pitchFamily="34" charset="0"/>
              </a:rPr>
              <a:t> beeinflusst. Bis heute verkaufte Rammstein über 15 Millionen Tonträger und ist mit  deutschsprachigen Texten auch in Ländern wie zum Beispiel den Vereinigten Staaten kommerziell erfolgreich</a:t>
            </a:r>
            <a:r>
              <a:rPr lang="de-DE" sz="2800" b="1" i="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2">
                      <a:satMod val="175000"/>
                      <a:alpha val="40000"/>
                    </a:schemeClr>
                  </a:glow>
                  <a:outerShdw blurRad="60007" dir="2000400" sy="-30000" kx="-800400" algn="bl" rotWithShape="0">
                    <a:prstClr val="black">
                      <a:alpha val="20000"/>
                    </a:prstClr>
                  </a:outerShdw>
                </a:effectLst>
                <a:latin typeface="Calibri" pitchFamily="34" charset="0"/>
                <a:ea typeface="Times New Roman" pitchFamily="18" charset="0"/>
                <a:cs typeface="Calibri" pitchFamily="34" charset="0"/>
              </a:rPr>
              <a:t>. </a:t>
            </a:r>
            <a:r>
              <a:rPr lang="de-DE" sz="2800" b="1" i="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2">
                      <a:satMod val="175000"/>
                      <a:alpha val="40000"/>
                    </a:schemeClr>
                  </a:glow>
                  <a:outerShdw blurRad="60007" dir="2000400" sy="-30000" kx="-800400" algn="bl" rotWithShape="0">
                    <a:prstClr val="black">
                      <a:alpha val="20000"/>
                    </a:prstClr>
                  </a:outerShdw>
                </a:effectLst>
                <a:latin typeface="Calibri" pitchFamily="34" charset="0"/>
                <a:ea typeface="Times New Roman" pitchFamily="18" charset="0"/>
                <a:cs typeface="Calibri" pitchFamily="34" charset="0"/>
              </a:rPr>
              <a:t>Das jüngste Studioalbum der Band Liebe ist für alle da erschien am 16. Oktober 2009.</a:t>
            </a:r>
            <a:endParaRPr lang="de-DE" sz="2800" b="1" i="1" dirty="0" smtClean="0">
              <a:ln w="900" cmpd="sng">
                <a:solidFill>
                  <a:schemeClr val="accent1">
                    <a:satMod val="190000"/>
                    <a:alpha val="55000"/>
                  </a:schemeClr>
                </a:solidFill>
                <a:prstDash val="solid"/>
              </a:ln>
              <a:solidFill>
                <a:schemeClr val="accent1">
                  <a:satMod val="200000"/>
                  <a:tint val="3000"/>
                </a:schemeClr>
              </a:solidFill>
              <a:effectLst>
                <a:glow rad="63500">
                  <a:schemeClr val="accent2">
                    <a:satMod val="175000"/>
                    <a:alpha val="40000"/>
                  </a:schemeClr>
                </a:glow>
                <a:outerShdw blurRad="60007" dir="2000400" sy="-30000" kx="-800400" algn="bl" rotWithShape="0">
                  <a:prstClr val="black">
                    <a:alpha val="20000"/>
                  </a:prstClr>
                </a:outerShdw>
              </a:effectLst>
              <a:latin typeface="Arial" pitchFamily="34" charset="0"/>
              <a:cs typeface="Arial" pitchFamily="34" charset="0"/>
            </a:endParaRPr>
          </a:p>
          <a:p>
            <a:pPr algn="r"/>
            <a:endParaRPr lang="ru-RU" sz="2800" b="1" dirty="0">
              <a:ln w="900" cmpd="sng">
                <a:solidFill>
                  <a:schemeClr val="accent1">
                    <a:satMod val="190000"/>
                    <a:alpha val="55000"/>
                  </a:schemeClr>
                </a:solidFill>
                <a:prstDash val="solid"/>
              </a:ln>
              <a:solidFill>
                <a:schemeClr val="accent1">
                  <a:satMod val="200000"/>
                  <a:tint val="3000"/>
                </a:schemeClr>
              </a:solidFill>
              <a:effectLst>
                <a:glow rad="63500">
                  <a:schemeClr val="accent2">
                    <a:satMod val="175000"/>
                    <a:alpha val="40000"/>
                  </a:schemeClr>
                </a:glow>
                <a:outerShdw blurRad="60007" dir="2000400" sy="-30000" kx="-800400" algn="bl" rotWithShape="0">
                  <a:prstClr val="black">
                    <a:alpha val="20000"/>
                  </a:prstClr>
                </a:outerShdw>
              </a:effectLst>
            </a:endParaRPr>
          </a:p>
        </p:txBody>
      </p:sp>
      <p:pic>
        <p:nvPicPr>
          <p:cNvPr id="7170" name="Picture 2"/>
          <p:cNvPicPr>
            <a:picLocks noChangeAspect="1" noChangeArrowheads="1"/>
          </p:cNvPicPr>
          <p:nvPr/>
        </p:nvPicPr>
        <p:blipFill>
          <a:blip r:embed="rId2" cstate="print"/>
          <a:srcRect/>
          <a:stretch>
            <a:fillRect/>
          </a:stretch>
        </p:blipFill>
        <p:spPr bwMode="auto">
          <a:xfrm>
            <a:off x="293626" y="0"/>
            <a:ext cx="3486286" cy="2564904"/>
          </a:xfrm>
          <a:prstGeom prst="rect">
            <a:avLst/>
          </a:prstGeom>
          <a:ln>
            <a:noFill/>
          </a:ln>
          <a:effectLst>
            <a:softEdge rad="112500"/>
          </a:effectLst>
        </p:spPr>
      </p:pic>
    </p:spTree>
  </p:cSld>
  <p:clrMapOvr>
    <a:masterClrMapping/>
  </p:clrMapOvr>
  <p:transition spd="slow">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4860032" y="188640"/>
            <a:ext cx="4079875" cy="3951288"/>
          </a:xfrm>
          <a:prstGeom prst="rect">
            <a:avLst/>
          </a:prstGeom>
          <a:ln>
            <a:noFill/>
          </a:ln>
          <a:effectLst>
            <a:softEdge rad="112500"/>
          </a:effectLst>
        </p:spPr>
      </p:pic>
      <p:sp>
        <p:nvSpPr>
          <p:cNvPr id="3" name="Прямоугольник 2"/>
          <p:cNvSpPr/>
          <p:nvPr/>
        </p:nvSpPr>
        <p:spPr>
          <a:xfrm>
            <a:off x="251520" y="548680"/>
            <a:ext cx="4572000" cy="5632311"/>
          </a:xfrm>
          <a:prstGeom prst="rect">
            <a:avLst/>
          </a:prstGeom>
        </p:spPr>
        <p:txBody>
          <a:bodyPr>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de-DE" sz="3600" b="1" i="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60007" dist="200025" dir="15000000" sy="30000" kx="-1800000" algn="bl" rotWithShape="0">
                    <a:prstClr val="black">
                      <a:alpha val="32000"/>
                    </a:prstClr>
                  </a:outerShdw>
                </a:effectLst>
              </a:rPr>
              <a:t>Russland ist für die Musiker auch keine fremdes Land. Im Herbst 2001 hat „ Rammstein “ bin </a:t>
            </a:r>
            <a:r>
              <a:rPr lang="de-DE" sz="3600" b="1" i="1" dirty="0" err="1"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60007" dist="200025" dir="15000000" sy="30000" kx="-1800000" algn="bl" rotWithShape="0">
                    <a:prstClr val="black">
                      <a:alpha val="32000"/>
                    </a:prstClr>
                  </a:outerShdw>
                </a:effectLst>
              </a:rPr>
              <a:t>Luschniki</a:t>
            </a:r>
            <a:r>
              <a:rPr lang="de-DE" sz="3600" b="1" i="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60007" dist="200025" dir="15000000" sy="30000" kx="-1800000" algn="bl" rotWithShape="0">
                    <a:prstClr val="black">
                      <a:alpha val="32000"/>
                    </a:prstClr>
                  </a:outerShdw>
                </a:effectLst>
              </a:rPr>
              <a:t> gerockt und die Musiker haben ihre Tour nach Moskau besonders spannenden gefunden.</a:t>
            </a:r>
            <a:endParaRPr lang="ru-RU" sz="3600" b="1" i="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60007" dist="200025" dir="15000000" sy="30000" kx="-1800000" algn="bl" rotWithShape="0">
                  <a:prstClr val="black">
                    <a:alpha val="32000"/>
                  </a:prstClr>
                </a:outerShdw>
              </a:effectLst>
            </a:endParaRPr>
          </a:p>
        </p:txBody>
      </p:sp>
    </p:spTree>
  </p:cSld>
  <p:clrMapOvr>
    <a:masterClrMapping/>
  </p:clrMapOvr>
  <p:transition spd="slow">
    <p:randomBar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print"/>
          <a:srcRect/>
          <a:stretch>
            <a:fillRect/>
          </a:stretch>
        </p:blipFill>
        <p:spPr bwMode="auto">
          <a:xfrm>
            <a:off x="0" y="3525837"/>
            <a:ext cx="5184775" cy="3332163"/>
          </a:xfrm>
          <a:prstGeom prst="rect">
            <a:avLst/>
          </a:prstGeom>
          <a:ln>
            <a:noFill/>
          </a:ln>
          <a:effectLst>
            <a:softEdge rad="112500"/>
          </a:effectLst>
        </p:spPr>
      </p:pic>
      <p:sp>
        <p:nvSpPr>
          <p:cNvPr id="5" name="TextBox 4"/>
          <p:cNvSpPr txBox="1"/>
          <p:nvPr/>
        </p:nvSpPr>
        <p:spPr>
          <a:xfrm>
            <a:off x="467544" y="476672"/>
            <a:ext cx="8208912" cy="2554545"/>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de-DE" sz="3200" b="1" i="1" spc="50" dirty="0" smtClean="0">
                <a:ln w="11430"/>
                <a:gradFill>
                  <a:gsLst>
                    <a:gs pos="25000">
                      <a:schemeClr val="accent2">
                        <a:satMod val="155000"/>
                      </a:schemeClr>
                    </a:gs>
                    <a:gs pos="100000">
                      <a:schemeClr val="accent2">
                        <a:shade val="45000"/>
                        <a:satMod val="165000"/>
                      </a:schemeClr>
                    </a:gs>
                  </a:gsLst>
                  <a:lin ang="5400000"/>
                </a:gradFill>
                <a:effectLst>
                  <a:outerShdw blurRad="50800" dist="38100" dir="18900000" algn="bl" rotWithShape="0">
                    <a:prstClr val="black">
                      <a:alpha val="40000"/>
                    </a:prstClr>
                  </a:outerShdw>
                  <a:reflection blurRad="6350" stA="60000" endA="900" endPos="58000" dir="5400000" sy="-100000" algn="bl" rotWithShape="0"/>
                </a:effectLst>
              </a:rPr>
              <a:t>Die Musiker meinen ,dass sie vor allem durch die Herbststürme an der Ostsee inspiriert werden. Sie versuchen nie länger als vier Wochen unterwegs zu sein</a:t>
            </a:r>
            <a:r>
              <a:rPr lang="ru-RU" sz="3200" b="1" i="1" spc="50" dirty="0" smtClean="0">
                <a:ln w="11430"/>
                <a:gradFill>
                  <a:gsLst>
                    <a:gs pos="25000">
                      <a:schemeClr val="accent2">
                        <a:satMod val="155000"/>
                      </a:schemeClr>
                    </a:gs>
                    <a:gs pos="100000">
                      <a:schemeClr val="accent2">
                        <a:shade val="45000"/>
                        <a:satMod val="165000"/>
                      </a:schemeClr>
                    </a:gs>
                  </a:gsLst>
                  <a:lin ang="5400000"/>
                </a:gradFill>
                <a:effectLst>
                  <a:outerShdw blurRad="50800" dist="38100" dir="18900000" algn="bl" rotWithShape="0">
                    <a:prstClr val="black">
                      <a:alpha val="40000"/>
                    </a:prstClr>
                  </a:outerShdw>
                  <a:reflection blurRad="6350" stA="60000" endA="900" endPos="58000" dir="5400000" sy="-100000" algn="bl" rotWithShape="0"/>
                </a:effectLst>
              </a:rPr>
              <a:t> </a:t>
            </a:r>
            <a:r>
              <a:rPr lang="de-DE" sz="3200" b="1" i="1" spc="50" dirty="0" smtClean="0">
                <a:ln w="11430"/>
                <a:gradFill>
                  <a:gsLst>
                    <a:gs pos="25000">
                      <a:schemeClr val="accent2">
                        <a:satMod val="155000"/>
                      </a:schemeClr>
                    </a:gs>
                    <a:gs pos="100000">
                      <a:schemeClr val="accent2">
                        <a:shade val="45000"/>
                        <a:satMod val="165000"/>
                      </a:schemeClr>
                    </a:gs>
                  </a:gsLst>
                  <a:lin ang="5400000"/>
                </a:gradFill>
                <a:effectLst>
                  <a:outerShdw blurRad="50800" dist="38100" dir="18900000" algn="bl" rotWithShape="0">
                    <a:prstClr val="black">
                      <a:alpha val="40000"/>
                    </a:prstClr>
                  </a:outerShdw>
                  <a:reflection blurRad="6350" stA="60000" endA="900" endPos="58000" dir="5400000" sy="-100000" algn="bl" rotWithShape="0"/>
                </a:effectLst>
              </a:rPr>
              <a:t>,</a:t>
            </a:r>
            <a:r>
              <a:rPr lang="ru-RU" sz="3200" b="1" i="1" spc="50" dirty="0" smtClean="0">
                <a:ln w="11430"/>
                <a:gradFill>
                  <a:gsLst>
                    <a:gs pos="25000">
                      <a:schemeClr val="accent2">
                        <a:satMod val="155000"/>
                      </a:schemeClr>
                    </a:gs>
                    <a:gs pos="100000">
                      <a:schemeClr val="accent2">
                        <a:shade val="45000"/>
                        <a:satMod val="165000"/>
                      </a:schemeClr>
                    </a:gs>
                  </a:gsLst>
                  <a:lin ang="5400000"/>
                </a:gradFill>
                <a:effectLst>
                  <a:outerShdw blurRad="50800" dist="38100" dir="18900000" algn="bl" rotWithShape="0">
                    <a:prstClr val="black">
                      <a:alpha val="40000"/>
                    </a:prstClr>
                  </a:outerShdw>
                  <a:reflection blurRad="6350" stA="60000" endA="900" endPos="58000" dir="5400000" sy="-100000" algn="bl" rotWithShape="0"/>
                </a:effectLst>
              </a:rPr>
              <a:t> </a:t>
            </a:r>
            <a:r>
              <a:rPr lang="de-DE" sz="3200" b="1" i="1" spc="50" dirty="0" smtClean="0">
                <a:ln w="11430"/>
                <a:gradFill>
                  <a:gsLst>
                    <a:gs pos="25000">
                      <a:schemeClr val="accent2">
                        <a:satMod val="155000"/>
                      </a:schemeClr>
                    </a:gs>
                    <a:gs pos="100000">
                      <a:schemeClr val="accent2">
                        <a:shade val="45000"/>
                        <a:satMod val="165000"/>
                      </a:schemeClr>
                    </a:gs>
                  </a:gsLst>
                  <a:lin ang="5400000"/>
                </a:gradFill>
                <a:effectLst>
                  <a:outerShdw blurRad="50800" dist="38100" dir="18900000" algn="bl" rotWithShape="0">
                    <a:prstClr val="black">
                      <a:alpha val="40000"/>
                    </a:prstClr>
                  </a:outerShdw>
                  <a:reflection blurRad="6350" stA="60000" endA="900" endPos="58000" dir="5400000" sy="-100000" algn="bl" rotWithShape="0"/>
                </a:effectLst>
              </a:rPr>
              <a:t>denn ihre Muse ist die Heimat…….</a:t>
            </a:r>
            <a:endParaRPr lang="ru-RU" sz="3200" b="1" i="1" spc="50" dirty="0">
              <a:ln w="11430"/>
              <a:gradFill>
                <a:gsLst>
                  <a:gs pos="25000">
                    <a:schemeClr val="accent2">
                      <a:satMod val="155000"/>
                    </a:schemeClr>
                  </a:gs>
                  <a:gs pos="100000">
                    <a:schemeClr val="accent2">
                      <a:shade val="45000"/>
                      <a:satMod val="165000"/>
                    </a:schemeClr>
                  </a:gs>
                </a:gsLst>
                <a:lin ang="5400000"/>
              </a:gradFill>
              <a:effectLst>
                <a:outerShdw blurRad="50800" dist="38100" dir="18900000" algn="bl" rotWithShape="0">
                  <a:prstClr val="black">
                    <a:alpha val="40000"/>
                  </a:prstClr>
                </a:outerShdw>
                <a:reflection blurRad="6350" stA="60000" endA="900" endPos="58000" dir="5400000" sy="-100000" algn="bl" rotWithShape="0"/>
              </a:effectLst>
            </a:endParaRPr>
          </a:p>
        </p:txBody>
      </p:sp>
    </p:spTree>
  </p:cSld>
  <p:clrMapOvr>
    <a:masterClrMapping/>
  </p:clrMapOvr>
  <p:transition spd="slow">
    <p:blinds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2">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113</TotalTime>
  <Words>295</Words>
  <Application>Microsoft Office PowerPoint</Application>
  <PresentationFormat>Экран (4:3)</PresentationFormat>
  <Paragraphs>15</Paragraphs>
  <Slides>10</Slides>
  <Notes>1</Notes>
  <HiddenSlides>0</HiddenSlides>
  <MMClips>1</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Метро</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Лаурита</dc:creator>
  <cp:lastModifiedBy>Мария</cp:lastModifiedBy>
  <cp:revision>21</cp:revision>
  <dcterms:created xsi:type="dcterms:W3CDTF">2012-04-04T16:43:57Z</dcterms:created>
  <dcterms:modified xsi:type="dcterms:W3CDTF">2012-04-17T13:54:55Z</dcterms:modified>
</cp:coreProperties>
</file>