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7" r:id="rId11"/>
    <p:sldId id="263" r:id="rId12"/>
    <p:sldId id="264" r:id="rId13"/>
    <p:sldId id="268" r:id="rId14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00" autoAdjust="0"/>
    <p:restoredTop sz="94600" autoAdjust="0"/>
  </p:normalViewPr>
  <p:slideViewPr>
    <p:cSldViewPr>
      <p:cViewPr varScale="1">
        <p:scale>
          <a:sx n="70" d="100"/>
          <a:sy n="70" d="100"/>
        </p:scale>
        <p:origin x="-13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2209800"/>
            <a:ext cx="7162800" cy="11430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505200"/>
            <a:ext cx="6400800" cy="1066800"/>
          </a:xfrm>
        </p:spPr>
        <p:txBody>
          <a:bodyPr/>
          <a:lstStyle>
            <a:lvl1pPr marL="0" indent="0" algn="ctr">
              <a:buFontTx/>
              <a:buNone/>
              <a:defRPr b="1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096000"/>
            <a:ext cx="1905000" cy="3810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096000"/>
            <a:ext cx="2895600" cy="3810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096000"/>
            <a:ext cx="1905000" cy="381000"/>
          </a:xfrm>
        </p:spPr>
        <p:txBody>
          <a:bodyPr/>
          <a:lstStyle>
            <a:lvl1pPr>
              <a:defRPr/>
            </a:lvl1pPr>
          </a:lstStyle>
          <a:p>
            <a:fld id="{23B70445-D04B-43D5-9DCC-1802166CCDA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1BAF55-7AD0-4DD4-BCEB-B0086F93435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200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91350" y="1295400"/>
            <a:ext cx="1924050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9200" y="1295400"/>
            <a:ext cx="5619750" cy="4953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DF2B74-63DC-4FF7-9ADD-73BB14E9D85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17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003BE4-D70E-4E57-94F3-EC3BC4269D4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053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61879D-0011-4D11-A04A-A750003FE64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632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19200" y="2286000"/>
            <a:ext cx="37719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43500" y="2286000"/>
            <a:ext cx="37719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04D69C-19D2-423E-982A-E9D05FF064D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346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E15303-46AF-40D9-8C27-FDD225E320C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558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FCAAF0-28FF-4802-9B1B-998B692FD65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321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DEFB54-D121-4D9B-AB71-D98F7375ED1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996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5288EE-B2BD-4196-94D1-47282BB9965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55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00E252-619F-4A05-BCDB-A99982F5701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974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295400"/>
            <a:ext cx="7696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2286000"/>
            <a:ext cx="7696200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324600"/>
            <a:ext cx="19050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0400" y="6324600"/>
            <a:ext cx="2895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24600"/>
            <a:ext cx="19050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8368EB77-695B-4059-A2ED-9F8A7094F17E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55;&#1088;&#1086;&#1082;&#1086;&#1092;&#1100;&#1077;&#1074;\Sergey-Prokof_ev-Sonata-4-ch1-allegro-molto-sostenuto(muzofon.com).mp3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1269188"/>
            <a:ext cx="4236698" cy="3383947"/>
          </a:xfrm>
        </p:spPr>
        <p:txBody>
          <a:bodyPr/>
          <a:lstStyle/>
          <a:p>
            <a:pPr algn="ctr"/>
            <a:r>
              <a:rPr lang="ru-RU" dirty="0" smtClean="0"/>
              <a:t>Сергей Сергеевич  Прокофьев</a:t>
            </a:r>
            <a:endParaRPr lang="ru-RU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7544" y="4717355"/>
            <a:ext cx="4051438" cy="1066800"/>
          </a:xfrm>
        </p:spPr>
        <p:txBody>
          <a:bodyPr/>
          <a:lstStyle/>
          <a:p>
            <a:r>
              <a:rPr lang="ru-RU" dirty="0" smtClean="0"/>
              <a:t>(1891 – 1953)</a:t>
            </a:r>
            <a:endParaRPr lang="ru-RU" dirty="0"/>
          </a:p>
        </p:txBody>
      </p:sp>
      <p:pic>
        <p:nvPicPr>
          <p:cNvPr id="33796" name="Picture 4" descr="C:\Users\Рома\Desktop\Прокофьев\4467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350" y="188640"/>
            <a:ext cx="4067923" cy="4515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Sergey-Prokof_ev-Sonata-4-ch1-allegro-molto-sostenuto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79512" y="6104240"/>
            <a:ext cx="609600" cy="609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599" y="6409040"/>
            <a:ext cx="2347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Музыка: Соната №4</a:t>
            </a:r>
            <a:endParaRPr lang="ru-RU" dirty="0"/>
          </a:p>
        </p:txBody>
      </p:sp>
      <p:sp>
        <p:nvSpPr>
          <p:cNvPr id="7" name="TextBox 2"/>
          <p:cNvSpPr txBox="1"/>
          <p:nvPr/>
        </p:nvSpPr>
        <p:spPr>
          <a:xfrm>
            <a:off x="4625338" y="5023752"/>
            <a:ext cx="441018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rebuchet MS" pitchFamily="34" charset="0"/>
                <a:ea typeface="+mn-ea"/>
                <a:cs typeface="Arial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ru-RU" sz="24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Выполнил ученик 3 класса 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Садовский Роман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МБОУ «Патракеевская ООШ»</a:t>
            </a:r>
            <a:endParaRPr lang="ru-RU" sz="24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696200" cy="914400"/>
          </a:xfrm>
        </p:spPr>
        <p:txBody>
          <a:bodyPr/>
          <a:lstStyle/>
          <a:p>
            <a:pPr algn="ctr"/>
            <a:r>
              <a:rPr lang="ru-RU" dirty="0" smtClean="0"/>
              <a:t>Награды и премии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1772816"/>
            <a:ext cx="4739580" cy="4475584"/>
          </a:xfrm>
        </p:spPr>
        <p:txBody>
          <a:bodyPr/>
          <a:lstStyle/>
          <a:p>
            <a:r>
              <a:rPr lang="ru-RU" dirty="0" smtClean="0"/>
              <a:t>шесть Сталинских премий</a:t>
            </a:r>
          </a:p>
          <a:p>
            <a:r>
              <a:rPr lang="ru-RU" dirty="0" smtClean="0"/>
              <a:t>Ленинская премия </a:t>
            </a:r>
          </a:p>
          <a:p>
            <a:r>
              <a:rPr lang="ru-RU" dirty="0" smtClean="0"/>
              <a:t>народный артист РСФСР </a:t>
            </a:r>
          </a:p>
          <a:p>
            <a:r>
              <a:rPr lang="ru-RU" dirty="0" smtClean="0"/>
              <a:t>орден Трудового Красного Знамени</a:t>
            </a:r>
            <a:endParaRPr lang="ru-RU" dirty="0"/>
          </a:p>
        </p:txBody>
      </p:sp>
      <p:pic>
        <p:nvPicPr>
          <p:cNvPr id="41986" name="Picture 2" descr="C:\Users\Рома\Desktop\Прокофьев\4509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6811" y="1844824"/>
            <a:ext cx="3816424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080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404664"/>
            <a:ext cx="7696200" cy="3962400"/>
          </a:xfrm>
        </p:spPr>
        <p:txBody>
          <a:bodyPr/>
          <a:lstStyle/>
          <a:p>
            <a:r>
              <a:rPr lang="ru-RU" dirty="0" smtClean="0"/>
              <a:t>Прокофьев скончался 5 марта 1953 года. Так как он умер в день смерти Сталина, его кончина осталась почти незамеченной, а близкие и коллеги композитора столкнулись в организации похорон с большими трудностями. </a:t>
            </a:r>
            <a:endParaRPr lang="ru-RU" dirty="0"/>
          </a:p>
        </p:txBody>
      </p:sp>
      <p:pic>
        <p:nvPicPr>
          <p:cNvPr id="39938" name="Picture 2" descr="C:\Users\Рома\Desktop\Прокофьев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429000"/>
            <a:ext cx="4176464" cy="313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797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9912" y="620688"/>
            <a:ext cx="5135488" cy="4979640"/>
          </a:xfrm>
        </p:spPr>
        <p:txBody>
          <a:bodyPr/>
          <a:lstStyle/>
          <a:p>
            <a:r>
              <a:rPr lang="ru-RU" sz="2800" dirty="0" smtClean="0"/>
              <a:t>С. С. Прокофьев похоронен в Москве на Новодевичьем кладбище. </a:t>
            </a:r>
          </a:p>
          <a:p>
            <a:r>
              <a:rPr lang="ru-RU" sz="2800" dirty="0" smtClean="0"/>
              <a:t>В память о композиторе на доме установлена мемориальная доска</a:t>
            </a:r>
          </a:p>
          <a:p>
            <a:endParaRPr lang="ru-RU" dirty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3672408" cy="4890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573016"/>
            <a:ext cx="2295128" cy="3098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198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628800"/>
            <a:ext cx="8280920" cy="2520280"/>
          </a:xfrm>
        </p:spPr>
        <p:txBody>
          <a:bodyPr/>
          <a:lstStyle/>
          <a:p>
            <a:pPr algn="ctr"/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59064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7200800" cy="914400"/>
          </a:xfrm>
        </p:spPr>
        <p:txBody>
          <a:bodyPr/>
          <a:lstStyle/>
          <a:p>
            <a:pPr algn="ctr"/>
            <a:r>
              <a:rPr lang="ru-RU" dirty="0" smtClean="0"/>
              <a:t>Детство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844824"/>
            <a:ext cx="6984776" cy="3528392"/>
          </a:xfrm>
        </p:spPr>
        <p:txBody>
          <a:bodyPr/>
          <a:lstStyle/>
          <a:p>
            <a:pPr algn="ctr"/>
            <a:r>
              <a:rPr lang="ru-RU" dirty="0" smtClean="0"/>
              <a:t>Сергей Прокофьев родился 11 (23) апреля 1891 г. в селе </a:t>
            </a:r>
            <a:r>
              <a:rPr lang="ru-RU" dirty="0" err="1" smtClean="0"/>
              <a:t>Сонцовка</a:t>
            </a:r>
            <a:r>
              <a:rPr lang="ru-RU" dirty="0" smtClean="0"/>
              <a:t> </a:t>
            </a:r>
            <a:r>
              <a:rPr lang="ru-RU" dirty="0" err="1" smtClean="0"/>
              <a:t>Бахмутского</a:t>
            </a:r>
            <a:r>
              <a:rPr lang="ru-RU" dirty="0" smtClean="0"/>
              <a:t> уезда Екатеринославской губернии (ныне село Красное Красноармейского района Донецкой области, Украина).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01720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1920" y="764704"/>
            <a:ext cx="5063480" cy="5483696"/>
          </a:xfrm>
        </p:spPr>
        <p:txBody>
          <a:bodyPr/>
          <a:lstStyle/>
          <a:p>
            <a:r>
              <a:rPr lang="ru-RU" dirty="0" smtClean="0"/>
              <a:t>Мальчик начал заниматься музыкой с 5 лет и уже тогда проявлял интерес к сочинительству.</a:t>
            </a:r>
          </a:p>
          <a:p>
            <a:r>
              <a:rPr lang="ru-RU" dirty="0" smtClean="0"/>
              <a:t>В возрасте 9-10 лет мальчик-композитор написал 2 оперы: «Великан» и «На пустынных островах».</a:t>
            </a:r>
            <a:endParaRPr lang="ru-RU" dirty="0"/>
          </a:p>
        </p:txBody>
      </p:sp>
      <p:pic>
        <p:nvPicPr>
          <p:cNvPr id="34818" name="Picture 2" descr="C:\Users\Рома\Desktop\Прокофьев\3657511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3383806" cy="436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626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7916" y="188640"/>
            <a:ext cx="7696200" cy="914400"/>
          </a:xfrm>
        </p:spPr>
        <p:txBody>
          <a:bodyPr/>
          <a:lstStyle/>
          <a:p>
            <a:pPr algn="ctr"/>
            <a:r>
              <a:rPr lang="ru-RU" dirty="0" smtClean="0"/>
              <a:t>Учёба в консерватории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0120" y="1124744"/>
            <a:ext cx="7871792" cy="2664296"/>
          </a:xfrm>
        </p:spPr>
        <p:txBody>
          <a:bodyPr/>
          <a:lstStyle/>
          <a:p>
            <a:r>
              <a:rPr lang="ru-RU" dirty="0" smtClean="0"/>
              <a:t> С 1904 года учился в Петербургской консерватории.</a:t>
            </a:r>
          </a:p>
          <a:p>
            <a:r>
              <a:rPr lang="ru-RU" dirty="0" smtClean="0"/>
              <a:t>Окончил консерваторию как композитор в 1909 году и как пианист в 1914 году.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5842" name="Picture 2" descr="C:\Users\Рома\Desktop\Прокофьев\сп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793979"/>
            <a:ext cx="3672408" cy="2727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589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696200" cy="914400"/>
          </a:xfrm>
        </p:spPr>
        <p:txBody>
          <a:bodyPr/>
          <a:lstStyle/>
          <a:p>
            <a:pPr algn="ctr"/>
            <a:r>
              <a:rPr lang="ru-RU" dirty="0" smtClean="0"/>
              <a:t>Творческая жизнь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4896544" cy="4239344"/>
          </a:xfrm>
        </p:spPr>
        <p:txBody>
          <a:bodyPr/>
          <a:lstStyle/>
          <a:p>
            <a:r>
              <a:rPr lang="ru-RU" sz="2800" dirty="0" smtClean="0"/>
              <a:t>С 1908 года даёт первые концерты с исполнением собственных произведений.</a:t>
            </a:r>
          </a:p>
          <a:p>
            <a:r>
              <a:rPr lang="ru-RU" sz="2800" dirty="0" smtClean="0"/>
              <a:t>В мае 1918 года выезжает на заграничные гастроли, которые затянулись на пятнадцать лет. Прокофьев гастролировал в Америке, Европе, Японии, на Кубе.</a:t>
            </a:r>
            <a:endParaRPr lang="ru-RU" sz="2800" dirty="0"/>
          </a:p>
        </p:txBody>
      </p:sp>
      <p:pic>
        <p:nvPicPr>
          <p:cNvPr id="36866" name="Picture 2" descr="C:\Users\Рома\Desktop\Прокофьев\88177492_prokofie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806" y="1772816"/>
            <a:ext cx="3596388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044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7944" y="836712"/>
            <a:ext cx="4847456" cy="5411688"/>
          </a:xfrm>
        </p:spPr>
        <p:txBody>
          <a:bodyPr/>
          <a:lstStyle/>
          <a:p>
            <a:r>
              <a:rPr lang="ru-RU" dirty="0" smtClean="0"/>
              <a:t>В 1936 году вернулся на Родину вместе с женой-испанкой Линой </a:t>
            </a:r>
            <a:r>
              <a:rPr lang="ru-RU" dirty="0" err="1" smtClean="0"/>
              <a:t>Кодиной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 1948 году композитор женился второй раз, женой стала Мира Мендельсон.</a:t>
            </a:r>
          </a:p>
          <a:p>
            <a:endParaRPr lang="ru-RU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3240360" cy="5310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14576" y="6021288"/>
            <a:ext cx="3634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Прокофьев и Мира Мендельсон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652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980728"/>
            <a:ext cx="7696200" cy="3962400"/>
          </a:xfrm>
        </p:spPr>
        <p:txBody>
          <a:bodyPr/>
          <a:lstStyle/>
          <a:p>
            <a:r>
              <a:rPr lang="ru-RU" dirty="0" smtClean="0"/>
              <a:t>С начала 30-х годов музыкальный стиль Прокофьева становится более умеренным.</a:t>
            </a:r>
          </a:p>
          <a:p>
            <a:r>
              <a:rPr lang="ru-RU" dirty="0" smtClean="0"/>
              <a:t>Музыка стала более светлой и мелодичной, сочетая в себе как новаторские, так и традиционные приемы композиции . Типичные примеры: балет «Ромео и Джульетта»(1938) и 5-я симфония (1945).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836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892480" cy="1080120"/>
          </a:xfrm>
        </p:spPr>
        <p:txBody>
          <a:bodyPr/>
          <a:lstStyle/>
          <a:p>
            <a:r>
              <a:rPr lang="ru-RU" dirty="0" smtClean="0"/>
              <a:t>Произведения </a:t>
            </a:r>
            <a:r>
              <a:rPr lang="ru-RU" dirty="0" err="1" smtClean="0"/>
              <a:t>С.Прокофьева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23528" y="1196752"/>
            <a:ext cx="4032448" cy="5256584"/>
          </a:xfrm>
        </p:spPr>
        <p:txBody>
          <a:bodyPr/>
          <a:lstStyle/>
          <a:p>
            <a:pPr marL="0" indent="0">
              <a:buNone/>
            </a:pPr>
            <a:r>
              <a:rPr lang="ru-RU" u="sng" dirty="0" smtClean="0"/>
              <a:t>Оперы</a:t>
            </a:r>
          </a:p>
          <a:p>
            <a:r>
              <a:rPr lang="ru-RU" sz="2000" dirty="0" smtClean="0"/>
              <a:t>Пир во время чумы </a:t>
            </a:r>
          </a:p>
          <a:p>
            <a:r>
              <a:rPr lang="ru-RU" sz="2000" dirty="0" err="1" smtClean="0"/>
              <a:t>Маддалена</a:t>
            </a:r>
            <a:r>
              <a:rPr lang="ru-RU" sz="2000" dirty="0" smtClean="0"/>
              <a:t> </a:t>
            </a:r>
          </a:p>
          <a:p>
            <a:r>
              <a:rPr lang="ru-RU" sz="2000" dirty="0" smtClean="0"/>
              <a:t>Игрок </a:t>
            </a:r>
          </a:p>
          <a:p>
            <a:r>
              <a:rPr lang="ru-RU" sz="2000" dirty="0" smtClean="0"/>
              <a:t>Любовь к трём апельсинам </a:t>
            </a:r>
          </a:p>
          <a:p>
            <a:r>
              <a:rPr lang="ru-RU" sz="2000" dirty="0" smtClean="0"/>
              <a:t>Огненный ангел </a:t>
            </a:r>
          </a:p>
          <a:p>
            <a:r>
              <a:rPr lang="ru-RU" sz="2000" dirty="0" smtClean="0"/>
              <a:t>Семён Котко</a:t>
            </a:r>
          </a:p>
          <a:p>
            <a:r>
              <a:rPr lang="ru-RU" sz="2000" dirty="0" smtClean="0"/>
              <a:t>Обручение в Монастыре</a:t>
            </a:r>
          </a:p>
          <a:p>
            <a:r>
              <a:rPr lang="ru-RU" sz="2000" dirty="0" smtClean="0"/>
              <a:t>Война и мир </a:t>
            </a:r>
          </a:p>
          <a:p>
            <a:r>
              <a:rPr lang="ru-RU" sz="2000" dirty="0" smtClean="0"/>
              <a:t>Повесть о настоящем человеке </a:t>
            </a:r>
          </a:p>
          <a:p>
            <a:r>
              <a:rPr lang="ru-RU" sz="2000" dirty="0" smtClean="0"/>
              <a:t>Далёкие моря</a:t>
            </a:r>
          </a:p>
          <a:p>
            <a:r>
              <a:rPr lang="ru-RU" sz="2000" dirty="0" smtClean="0"/>
              <a:t>Борис Годунов</a:t>
            </a:r>
            <a:endParaRPr lang="ru-RU" sz="20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716016" y="1196752"/>
            <a:ext cx="4131940" cy="5328592"/>
          </a:xfrm>
        </p:spPr>
        <p:txBody>
          <a:bodyPr/>
          <a:lstStyle/>
          <a:p>
            <a:pPr marL="0" indent="0">
              <a:buNone/>
            </a:pPr>
            <a:r>
              <a:rPr lang="ru-RU" u="sng" dirty="0" smtClean="0"/>
              <a:t>Балеты</a:t>
            </a:r>
          </a:p>
          <a:p>
            <a:r>
              <a:rPr lang="ru-RU" sz="2400" dirty="0" smtClean="0"/>
              <a:t>«Сказка про шута, семерых шутов </a:t>
            </a:r>
            <a:r>
              <a:rPr lang="ru-RU" sz="2400" dirty="0" err="1" smtClean="0"/>
              <a:t>перешутившего</a:t>
            </a:r>
            <a:r>
              <a:rPr lang="ru-RU" sz="2400" dirty="0" smtClean="0"/>
              <a:t>» </a:t>
            </a:r>
          </a:p>
          <a:p>
            <a:r>
              <a:rPr lang="ru-RU" sz="2400" dirty="0" smtClean="0"/>
              <a:t>«Стальной скок»  </a:t>
            </a:r>
          </a:p>
          <a:p>
            <a:r>
              <a:rPr lang="ru-RU" sz="2400" dirty="0" smtClean="0"/>
              <a:t>«Блудный сын»  </a:t>
            </a:r>
          </a:p>
          <a:p>
            <a:r>
              <a:rPr lang="ru-RU" sz="2400" dirty="0" smtClean="0"/>
              <a:t>На Днепре  </a:t>
            </a:r>
          </a:p>
          <a:p>
            <a:r>
              <a:rPr lang="ru-RU" sz="2400" dirty="0" smtClean="0"/>
              <a:t>«Ромео и Джульетта»  </a:t>
            </a:r>
          </a:p>
          <a:p>
            <a:r>
              <a:rPr lang="ru-RU" sz="2400" dirty="0" smtClean="0"/>
              <a:t>«Золушка»   </a:t>
            </a:r>
          </a:p>
          <a:p>
            <a:r>
              <a:rPr lang="ru-RU" sz="2400" dirty="0" smtClean="0"/>
              <a:t>«Сказ о каменном цветке»     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1470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136572"/>
            <a:ext cx="4104456" cy="5244755"/>
          </a:xfrm>
        </p:spPr>
        <p:txBody>
          <a:bodyPr/>
          <a:lstStyle/>
          <a:p>
            <a:r>
              <a:rPr lang="ru-RU" u="sng" dirty="0" smtClean="0"/>
              <a:t>Вокально-симфонические произведения</a:t>
            </a:r>
          </a:p>
          <a:p>
            <a:r>
              <a:rPr lang="ru-RU" u="sng" dirty="0" smtClean="0"/>
              <a:t>Симфонии</a:t>
            </a:r>
          </a:p>
          <a:p>
            <a:r>
              <a:rPr lang="ru-RU" u="sng" dirty="0" smtClean="0"/>
              <a:t>Инструментальные концерты</a:t>
            </a:r>
          </a:p>
          <a:p>
            <a:r>
              <a:rPr lang="ru-RU" u="sng" dirty="0" smtClean="0"/>
              <a:t>Камерно-инструментальные ансамбли</a:t>
            </a:r>
          </a:p>
          <a:p>
            <a:r>
              <a:rPr lang="ru-RU" u="sng" dirty="0" smtClean="0"/>
              <a:t>Произведения для фортепиано</a:t>
            </a:r>
            <a:endParaRPr lang="ru-RU" u="sng" dirty="0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0"/>
            <a:ext cx="9107487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63" name="Picture 3" descr="C:\Users\Рома\Desktop\Прокофьев\Prokofev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340768"/>
            <a:ext cx="3333750" cy="468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2800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1072119">
  <a:themeElements>
    <a:clrScheme name="Тема Office 11">
      <a:dk1>
        <a:srgbClr val="005A58"/>
      </a:dk1>
      <a:lt1>
        <a:srgbClr val="FFFFFF"/>
      </a:lt1>
      <a:dk2>
        <a:srgbClr val="0099CC"/>
      </a:dk2>
      <a:lt2>
        <a:srgbClr val="CCECFF"/>
      </a:lt2>
      <a:accent1>
        <a:srgbClr val="005EAC"/>
      </a:accent1>
      <a:accent2>
        <a:srgbClr val="6D6FC7"/>
      </a:accent2>
      <a:accent3>
        <a:srgbClr val="AACAE2"/>
      </a:accent3>
      <a:accent4>
        <a:srgbClr val="DADADA"/>
      </a:accent4>
      <a:accent5>
        <a:srgbClr val="AAB6D2"/>
      </a:accent5>
      <a:accent6>
        <a:srgbClr val="6264B4"/>
      </a:accent6>
      <a:hlink>
        <a:srgbClr val="99CCFF"/>
      </a:hlink>
      <a:folHlink>
        <a:srgbClr val="CCCCFF"/>
      </a:folHlink>
    </a:clrScheme>
    <a:fontScheme name="Тема Offic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3366"/>
        </a:dk1>
        <a:lt1>
          <a:srgbClr val="FFFFFF"/>
        </a:lt1>
        <a:dk2>
          <a:srgbClr val="0099FF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CAFF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777777"/>
        </a:dk1>
        <a:lt1>
          <a:srgbClr val="FFFFFF"/>
        </a:lt1>
        <a:dk2>
          <a:srgbClr val="999C8E"/>
        </a:dk2>
        <a:lt2>
          <a:srgbClr val="D1D1CB"/>
        </a:lt2>
        <a:accent1>
          <a:srgbClr val="658DA9"/>
        </a:accent1>
        <a:accent2>
          <a:srgbClr val="809EA8"/>
        </a:accent2>
        <a:accent3>
          <a:srgbClr val="CACBC6"/>
        </a:accent3>
        <a:accent4>
          <a:srgbClr val="DADADA"/>
        </a:accent4>
        <a:accent5>
          <a:srgbClr val="B8C5D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E6EAD8"/>
        </a:dk1>
        <a:lt1>
          <a:srgbClr val="F4F4E8"/>
        </a:lt1>
        <a:dk2>
          <a:srgbClr val="EAE9DE"/>
        </a:dk2>
        <a:lt2>
          <a:srgbClr val="969696"/>
        </a:lt2>
        <a:accent1>
          <a:srgbClr val="E68B2C"/>
        </a:accent1>
        <a:accent2>
          <a:srgbClr val="F2C977"/>
        </a:accent2>
        <a:accent3>
          <a:srgbClr val="F8F8F2"/>
        </a:accent3>
        <a:accent4>
          <a:srgbClr val="C4C8B8"/>
        </a:accent4>
        <a:accent5>
          <a:srgbClr val="F0C4AC"/>
        </a:accent5>
        <a:accent6>
          <a:srgbClr val="DBB66B"/>
        </a:accent6>
        <a:hlink>
          <a:srgbClr val="980000"/>
        </a:hlink>
        <a:folHlink>
          <a:srgbClr val="66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6289D8"/>
        </a:dk1>
        <a:lt1>
          <a:srgbClr val="FFFFFF"/>
        </a:lt1>
        <a:dk2>
          <a:srgbClr val="99CCFF"/>
        </a:dk2>
        <a:lt2>
          <a:srgbClr val="969696"/>
        </a:lt2>
        <a:accent1>
          <a:srgbClr val="C7DABE"/>
        </a:accent1>
        <a:accent2>
          <a:srgbClr val="FF9966"/>
        </a:accent2>
        <a:accent3>
          <a:srgbClr val="FFFFFF"/>
        </a:accent3>
        <a:accent4>
          <a:srgbClr val="5374B8"/>
        </a:accent4>
        <a:accent5>
          <a:srgbClr val="E0EADB"/>
        </a:accent5>
        <a:accent6>
          <a:srgbClr val="E78A5C"/>
        </a:accent6>
        <a:hlink>
          <a:srgbClr val="A8451A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3E3E5C"/>
        </a:dk1>
        <a:lt1>
          <a:srgbClr val="FFFFFF"/>
        </a:lt1>
        <a:dk2>
          <a:srgbClr val="CCCCFF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E2E2FF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81DEFF"/>
        </a:dk1>
        <a:lt1>
          <a:srgbClr val="FFFFFF"/>
        </a:lt1>
        <a:dk2>
          <a:srgbClr val="CCECFF"/>
        </a:dk2>
        <a:lt2>
          <a:srgbClr val="808080"/>
        </a:lt2>
        <a:accent1>
          <a:srgbClr val="0099CC"/>
        </a:accent1>
        <a:accent2>
          <a:srgbClr val="CCCCFF"/>
        </a:accent2>
        <a:accent3>
          <a:srgbClr val="FFFFFF"/>
        </a:accent3>
        <a:accent4>
          <a:srgbClr val="6DBDDA"/>
        </a:accent4>
        <a:accent5>
          <a:srgbClr val="AACAE2"/>
        </a:accent5>
        <a:accent6>
          <a:srgbClr val="B9B9E7"/>
        </a:accent6>
        <a:hlink>
          <a:srgbClr val="3333CC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777777"/>
        </a:dk1>
        <a:lt1>
          <a:srgbClr val="FFFFFF"/>
        </a:lt1>
        <a:dk2>
          <a:srgbClr val="FFFFD9"/>
        </a:dk2>
        <a:lt2>
          <a:srgbClr val="EAEAEA"/>
        </a:lt2>
        <a:accent1>
          <a:srgbClr val="0099CC"/>
        </a:accent1>
        <a:accent2>
          <a:srgbClr val="33CCCC"/>
        </a:accent2>
        <a:accent3>
          <a:srgbClr val="FFFFE9"/>
        </a:accent3>
        <a:accent4>
          <a:srgbClr val="DADADA"/>
        </a:accent4>
        <a:accent5>
          <a:srgbClr val="AACAE2"/>
        </a:accent5>
        <a:accent6>
          <a:srgbClr val="2DB9B9"/>
        </a:accent6>
        <a:hlink>
          <a:srgbClr val="FFCC66"/>
        </a:hlink>
        <a:folHlink>
          <a:srgbClr val="CC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969696"/>
        </a:dk1>
        <a:lt1>
          <a:srgbClr val="FFFFFF"/>
        </a:lt1>
        <a:dk2>
          <a:srgbClr val="DDDDDD"/>
        </a:dk2>
        <a:lt2>
          <a:srgbClr val="333333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7F7F7F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5886B4"/>
        </a:dk1>
        <a:lt1>
          <a:srgbClr val="FFFFFF"/>
        </a:lt1>
        <a:dk2>
          <a:srgbClr val="CDF1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4A7299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00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5886B4"/>
        </a:dk1>
        <a:lt1>
          <a:srgbClr val="F4F4E8"/>
        </a:lt1>
        <a:dk2>
          <a:srgbClr val="00AAE6"/>
        </a:dk2>
        <a:lt2>
          <a:srgbClr val="808080"/>
        </a:lt2>
        <a:accent1>
          <a:srgbClr val="D0E2F5"/>
        </a:accent1>
        <a:accent2>
          <a:srgbClr val="6699CC"/>
        </a:accent2>
        <a:accent3>
          <a:srgbClr val="F8F8F2"/>
        </a:accent3>
        <a:accent4>
          <a:srgbClr val="4A7299"/>
        </a:accent4>
        <a:accent5>
          <a:srgbClr val="E4EEF9"/>
        </a:accent5>
        <a:accent6>
          <a:srgbClr val="5C8AB9"/>
        </a:accent6>
        <a:hlink>
          <a:srgbClr val="FF6600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005A58"/>
        </a:dk1>
        <a:lt1>
          <a:srgbClr val="FFFFFF"/>
        </a:lt1>
        <a:dk2>
          <a:srgbClr val="0099CC"/>
        </a:dk2>
        <a:lt2>
          <a:srgbClr val="CCECFF"/>
        </a:lt2>
        <a:accent1>
          <a:srgbClr val="005EAC"/>
        </a:accent1>
        <a:accent2>
          <a:srgbClr val="6D6FC7"/>
        </a:accent2>
        <a:accent3>
          <a:srgbClr val="AACAE2"/>
        </a:accent3>
        <a:accent4>
          <a:srgbClr val="DADADA"/>
        </a:accent4>
        <a:accent5>
          <a:srgbClr val="AAB6D2"/>
        </a:accent5>
        <a:accent6>
          <a:srgbClr val="6264B4"/>
        </a:accent6>
        <a:hlink>
          <a:srgbClr val="99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336699"/>
        </a:dk1>
        <a:lt1>
          <a:srgbClr val="FFFFFF"/>
        </a:lt1>
        <a:dk2>
          <a:srgbClr val="99CCFF"/>
        </a:dk2>
        <a:lt2>
          <a:srgbClr val="E3EBF1"/>
        </a:lt2>
        <a:accent1>
          <a:srgbClr val="003399"/>
        </a:accent1>
        <a:accent2>
          <a:srgbClr val="457A8B"/>
        </a:accent2>
        <a:accent3>
          <a:srgbClr val="CAE2FF"/>
        </a:accent3>
        <a:accent4>
          <a:srgbClr val="DADADA"/>
        </a:accent4>
        <a:accent5>
          <a:srgbClr val="AAADCA"/>
        </a:accent5>
        <a:accent6>
          <a:srgbClr val="3E6E7D"/>
        </a:accent6>
        <a:hlink>
          <a:srgbClr val="66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3">
        <a:dk1>
          <a:srgbClr val="003366"/>
        </a:dk1>
        <a:lt1>
          <a:srgbClr val="CCFFFF"/>
        </a:lt1>
        <a:dk2>
          <a:srgbClr val="6699FF"/>
        </a:dk2>
        <a:lt2>
          <a:srgbClr val="0785DB"/>
        </a:lt2>
        <a:accent1>
          <a:srgbClr val="4B78D3"/>
        </a:accent1>
        <a:accent2>
          <a:srgbClr val="00B000"/>
        </a:accent2>
        <a:accent3>
          <a:srgbClr val="B8CAFF"/>
        </a:accent3>
        <a:accent4>
          <a:srgbClr val="AEDADA"/>
        </a:accent4>
        <a:accent5>
          <a:srgbClr val="B1BEE6"/>
        </a:accent5>
        <a:accent6>
          <a:srgbClr val="009F00"/>
        </a:accent6>
        <a:hlink>
          <a:srgbClr val="66CCFF"/>
        </a:hlink>
        <a:folHlink>
          <a:srgbClr val="CC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4">
        <a:dk1>
          <a:srgbClr val="81DEFF"/>
        </a:dk1>
        <a:lt1>
          <a:srgbClr val="FFFFFF"/>
        </a:lt1>
        <a:dk2>
          <a:srgbClr val="CCECFF"/>
        </a:dk2>
        <a:lt2>
          <a:srgbClr val="808080"/>
        </a:lt2>
        <a:accent1>
          <a:srgbClr val="0B6FC1"/>
        </a:accent1>
        <a:accent2>
          <a:srgbClr val="CCCCFF"/>
        </a:accent2>
        <a:accent3>
          <a:srgbClr val="FFFFFF"/>
        </a:accent3>
        <a:accent4>
          <a:srgbClr val="6DBDDA"/>
        </a:accent4>
        <a:accent5>
          <a:srgbClr val="AABBDD"/>
        </a:accent5>
        <a:accent6>
          <a:srgbClr val="B9B9E7"/>
        </a:accent6>
        <a:hlink>
          <a:srgbClr val="3333CC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01072119</Template>
  <TotalTime>81</TotalTime>
  <Words>379</Words>
  <Application>Microsoft Office PowerPoint</Application>
  <PresentationFormat>Экран (4:3)</PresentationFormat>
  <Paragraphs>56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01072119</vt:lpstr>
      <vt:lpstr>Сергей Сергеевич  Прокофьев</vt:lpstr>
      <vt:lpstr>Детство</vt:lpstr>
      <vt:lpstr>Презентация PowerPoint</vt:lpstr>
      <vt:lpstr>Учёба в консерватории</vt:lpstr>
      <vt:lpstr>Творческая жизнь</vt:lpstr>
      <vt:lpstr>Презентация PowerPoint</vt:lpstr>
      <vt:lpstr>Презентация PowerPoint</vt:lpstr>
      <vt:lpstr>Произведения С.Прокофьева</vt:lpstr>
      <vt:lpstr>Презентация PowerPoint</vt:lpstr>
      <vt:lpstr>Награды и премии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Сергей Прокофьев</dc:title>
  <dc:creator>Рома</dc:creator>
  <cp:lastModifiedBy>Рома</cp:lastModifiedBy>
  <cp:revision>9</cp:revision>
  <dcterms:created xsi:type="dcterms:W3CDTF">2012-10-23T16:43:12Z</dcterms:created>
  <dcterms:modified xsi:type="dcterms:W3CDTF">2012-12-21T19:19:45Z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TC010721191049</vt:lpwstr>
  </property>
</Properties>
</file>