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5"/>
  </p:notesMasterIdLst>
  <p:sldIdLst>
    <p:sldId id="267" r:id="rId2"/>
    <p:sldId id="256" r:id="rId3"/>
    <p:sldId id="257" r:id="rId4"/>
    <p:sldId id="258" r:id="rId5"/>
    <p:sldId id="259" r:id="rId6"/>
    <p:sldId id="260" r:id="rId7"/>
    <p:sldId id="262" r:id="rId8"/>
    <p:sldId id="269" r:id="rId9"/>
    <p:sldId id="270" r:id="rId10"/>
    <p:sldId id="265" r:id="rId11"/>
    <p:sldId id="266" r:id="rId12"/>
    <p:sldId id="268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6" autoAdjust="0"/>
    <p:restoredTop sz="94717" autoAdjust="0"/>
  </p:normalViewPr>
  <p:slideViewPr>
    <p:cSldViewPr>
      <p:cViewPr>
        <p:scale>
          <a:sx n="77" d="100"/>
          <a:sy n="77" d="100"/>
        </p:scale>
        <p:origin x="-954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plotArea>
      <c:layout>
        <c:manualLayout>
          <c:layoutTarget val="inner"/>
          <c:xMode val="edge"/>
          <c:yMode val="edge"/>
          <c:x val="0.15118027351844177"/>
          <c:y val="4.8083846988365965E-2"/>
          <c:w val="0.70537394667771791"/>
          <c:h val="0.4683454798976114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 сколько знаменита сказка</c:v>
                </c:pt>
                <c:pt idx="1">
                  <c:v>читатели </c:v>
                </c:pt>
                <c:pt idx="2">
                  <c:v>популярность</c:v>
                </c:pt>
                <c:pt idx="3">
                  <c:v>популярность в интернете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70.3</c:v>
                </c:pt>
                <c:pt idx="1">
                  <c:v>60.5</c:v>
                </c:pt>
                <c:pt idx="2">
                  <c:v>55.4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 сколько знаменита сказка</c:v>
                </c:pt>
                <c:pt idx="1">
                  <c:v>читатели </c:v>
                </c:pt>
                <c:pt idx="2">
                  <c:v>популярность</c:v>
                </c:pt>
                <c:pt idx="3">
                  <c:v>популярность в интернете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30</c:v>
                </c:pt>
                <c:pt idx="1">
                  <c:v>40.6</c:v>
                </c:pt>
                <c:pt idx="2">
                  <c:v>100</c:v>
                </c:pt>
                <c:pt idx="3">
                  <c:v>1000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 сколько знаменита сказка</c:v>
                </c:pt>
                <c:pt idx="1">
                  <c:v>читатели </c:v>
                </c:pt>
                <c:pt idx="2">
                  <c:v>популярность</c:v>
                </c:pt>
                <c:pt idx="3">
                  <c:v>популярность в интернете</c:v>
                </c:pt>
              </c:strCache>
            </c:strRef>
          </c:cat>
          <c:val>
            <c:numRef>
              <c:f>Лист1!$D$2:$D$5</c:f>
              <c:numCache>
                <c:formatCode>dd/mmm</c:formatCode>
                <c:ptCount val="4"/>
                <c:pt idx="0" formatCode="General">
                  <c:v>40.6</c:v>
                </c:pt>
                <c:pt idx="1">
                  <c:v>30</c:v>
                </c:pt>
                <c:pt idx="2" formatCode="General">
                  <c:v>45.660000000000011</c:v>
                </c:pt>
                <c:pt idx="3" formatCode="General">
                  <c:v>100</c:v>
                </c:pt>
              </c:numCache>
            </c:numRef>
          </c:val>
        </c:ser>
        <c:axId val="68445696"/>
        <c:axId val="68447232"/>
      </c:barChart>
      <c:catAx>
        <c:axId val="68445696"/>
        <c:scaling>
          <c:orientation val="minMax"/>
        </c:scaling>
        <c:axPos val="b"/>
        <c:tickLblPos val="nextTo"/>
        <c:crossAx val="68447232"/>
        <c:crosses val="autoZero"/>
        <c:auto val="1"/>
        <c:lblAlgn val="ctr"/>
        <c:lblOffset val="100"/>
      </c:catAx>
      <c:valAx>
        <c:axId val="68447232"/>
        <c:scaling>
          <c:orientation val="minMax"/>
        </c:scaling>
        <c:axPos val="l"/>
        <c:majorGridlines/>
        <c:numFmt formatCode="General" sourceLinked="1"/>
        <c:tickLblPos val="nextTo"/>
        <c:crossAx val="684456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читатели книги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дети</c:v>
                </c:pt>
                <c:pt idx="1">
                  <c:v>подростки</c:v>
                </c:pt>
                <c:pt idx="2">
                  <c:v>взрослые</c:v>
                </c:pt>
                <c:pt idx="3">
                  <c:v>пожилые люди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0.3</c:v>
                </c:pt>
                <c:pt idx="2">
                  <c:v>0.2</c:v>
                </c:pt>
                <c:pt idx="3">
                  <c:v>2.6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FC4C3-AB0D-4509-BB26-4D5859667BB3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C67A0-C436-44B4-A50D-2CB7BF3EA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6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70" y="1004669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7" y="998817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7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7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1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A154989-0108-4B93-BAE0-165D5DBF2F59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59D737A-D26D-48E5-B81C-0016B54D8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Презентация Полины</a:t>
            </a:r>
            <a:br>
              <a:rPr lang="ru-RU" dirty="0" smtClean="0"/>
            </a:br>
            <a:r>
              <a:rPr lang="ru-RU" dirty="0" smtClean="0"/>
              <a:t>Шабановой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Я  думаю вам очень понравиться</a:t>
            </a:r>
          </a:p>
          <a:p>
            <a:endParaRPr lang="ru-RU" dirty="0"/>
          </a:p>
        </p:txBody>
      </p:sp>
      <p:pic>
        <p:nvPicPr>
          <p:cNvPr id="7" name="Рисунок 6" descr="x_5e21aa5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5" y="0"/>
            <a:ext cx="7242048" cy="857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 сейчас блиц опрос!!!!!!!!!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5429265"/>
            <a:ext cx="352044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Блиц опрос</a:t>
            </a:r>
          </a:p>
          <a:p>
            <a:r>
              <a:rPr lang="ru-RU" dirty="0" smtClean="0"/>
              <a:t>По сказке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0091-091-Kto-avtor-izvestnoj-literaturnoj-skazki-XIX-veka[1]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48322"/>
            <a:ext cx="3521075" cy="2640806"/>
          </a:xfrm>
        </p:spPr>
      </p:pic>
      <p:pic>
        <p:nvPicPr>
          <p:cNvPr id="14338" name="Picture 2" descr="C:\Users\Алексей\Pictures\Безымянный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785794"/>
            <a:ext cx="5143504" cy="607220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читатели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1000100" y="1142984"/>
            <a:ext cx="6444000" cy="3168000"/>
          </a:xfrm>
          <a:prstGeom prst="flowChartPunchedTape">
            <a:avLst/>
          </a:prstGeom>
          <a:effectLst>
            <a:glow rad="63500">
              <a:schemeClr val="accent4">
                <a:alpha val="45000"/>
                <a:satMod val="120000"/>
              </a:schemeClr>
            </a:glow>
            <a:reflection blurRad="6350" stA="50000" endA="300" endPos="90000" dist="50800" dir="5400000" sy="-100000" algn="bl" rotWithShape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dottedHeavy" baseline="1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спасибо</a:t>
            </a:r>
            <a:r>
              <a:rPr lang="ru-RU" sz="4000" b="1" u="dottedHeavy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 за внимание!!!!</a:t>
            </a:r>
            <a:endParaRPr lang="ru-RU" sz="4000" b="1" u="dottedHeavy" baseline="140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19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Черная   курица или подземные жители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5364088" y="3429000"/>
            <a:ext cx="2286016" cy="9906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Сказка</a:t>
            </a:r>
          </a:p>
          <a:p>
            <a:r>
              <a:rPr lang="ru-RU" dirty="0" smtClean="0"/>
              <a:t>Анатолия</a:t>
            </a:r>
          </a:p>
          <a:p>
            <a:r>
              <a:rPr lang="ru-RU" dirty="0" smtClean="0"/>
              <a:t>Погорельского</a:t>
            </a:r>
          </a:p>
          <a:p>
            <a:r>
              <a:rPr lang="ru-RU" dirty="0" smtClean="0"/>
              <a:t>Написана в 1792 году</a:t>
            </a:r>
          </a:p>
          <a:p>
            <a:endParaRPr lang="ru-RU" dirty="0" smtClean="0"/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6" name="Рисунок 5" descr="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580" r="21580"/>
          <a:stretch>
            <a:fillRect/>
          </a:stretch>
        </p:blipFill>
        <p:spPr/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7" y="1143000"/>
            <a:ext cx="3429000" cy="1571620"/>
          </a:xfrm>
        </p:spPr>
        <p:txBody>
          <a:bodyPr/>
          <a:lstStyle/>
          <a:p>
            <a:r>
              <a:rPr lang="ru-RU" dirty="0" smtClean="0"/>
              <a:t>Сказка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7" y="3283635"/>
            <a:ext cx="3429000" cy="3145762"/>
          </a:xfrm>
        </p:spPr>
        <p:txBody>
          <a:bodyPr>
            <a:normAutofit/>
          </a:bodyPr>
          <a:lstStyle/>
          <a:p>
            <a:r>
              <a:rPr lang="ru-RU" dirty="0" smtClean="0"/>
              <a:t>Постараюсь этому помочь, - сказала курочка. Тут она закудахтала странным голосом, и вдруг откуда-то взялись маленькие свечки в серебряных шандалах, не больше как с Алешин маленький пальчик. Шандалы эти очутились на полу, на стульях, на окнах, даже на рукомойнике, и в комнате сделалось так светло, так светло, как будто днем. Алеша начал одеваться, а курочка подавала ему платье, и таким образом он вскоре совсем был одет.</a:t>
            </a:r>
            <a:endParaRPr lang="ru-RU" dirty="0"/>
          </a:p>
        </p:txBody>
      </p:sp>
      <p:pic>
        <p:nvPicPr>
          <p:cNvPr id="5" name="Рисунок 4" descr="41110_origin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54" r="16654"/>
          <a:stretch>
            <a:fillRect/>
          </a:stretch>
        </p:blipFill>
        <p:spPr/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142852"/>
            <a:ext cx="3429000" cy="2057400"/>
          </a:xfrm>
        </p:spPr>
        <p:txBody>
          <a:bodyPr/>
          <a:lstStyle/>
          <a:p>
            <a:r>
              <a:rPr lang="ru-RU" dirty="0" smtClean="0"/>
              <a:t>Сказка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29256" y="2428869"/>
            <a:ext cx="3429000" cy="414340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Зала была без окошек, и по обеим сторонам висели на стенах рыцари в блестящих латах, с большими перьями на шлемах, с копьями и щитами в железных руках. Чернушка шла впереди на цыпочках и Алеше велела следовать за собою тихонько- тихонько... В конце залы была большая дверь из светлой желтой меди. Лишь только они подошли к ней, как соскочили со стен два рыцаря, ударили копьями об щиты и бросились на черную курицу. Чернушка подняла хохол, распустила крылья и вдруг сделалась большая-большая, выше рыцарей, и начала с ними сражаться! Рыцари сильно на нее наступали, а она защищалась крыльями и носом. Алеше сделалось страшно, сердце в нем сильно затрепетало, и он упал в обморок.</a:t>
            </a:r>
            <a:endParaRPr lang="ru-RU" dirty="0"/>
          </a:p>
        </p:txBody>
      </p:sp>
      <p:pic>
        <p:nvPicPr>
          <p:cNvPr id="5" name="Рисунок 4" descr="kuritsa0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492" r="18492"/>
          <a:stretch>
            <a:fillRect/>
          </a:stretch>
        </p:blipFill>
        <p:spPr>
          <a:xfrm>
            <a:off x="500035" y="928670"/>
            <a:ext cx="4429156" cy="4521031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Сказка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57819" y="2643183"/>
            <a:ext cx="3429000" cy="1785950"/>
          </a:xfrm>
        </p:spPr>
        <p:txBody>
          <a:bodyPr/>
          <a:lstStyle/>
          <a:p>
            <a:r>
              <a:rPr lang="ru-RU" dirty="0" smtClean="0"/>
              <a:t>- Не трогай здесь ничего, - сказала она. - Берегись разбудить старушек!</a:t>
            </a:r>
            <a:endParaRPr lang="ru-RU" dirty="0"/>
          </a:p>
        </p:txBody>
      </p:sp>
      <p:pic>
        <p:nvPicPr>
          <p:cNvPr id="5" name="Рисунок 4" descr="0_1b51f_b5896c20_X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82" r="1982"/>
          <a:stretch>
            <a:fillRect/>
          </a:stretch>
        </p:blipFill>
        <p:spPr/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solidFill>
            <a:schemeClr val="tx2">
              <a:lumMod val="5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numCol="1">
            <a:noAutofit/>
          </a:bodyPr>
          <a:lstStyle/>
          <a:p>
            <a:pPr lvl="1">
              <a:lnSpc>
                <a:spcPct val="300000"/>
              </a:lnSpc>
            </a:pPr>
            <a:r>
              <a:rPr lang="ru-RU" sz="1600" i="1" dirty="0" smtClean="0">
                <a:solidFill>
                  <a:schemeClr val="tx1"/>
                </a:solidFill>
              </a:rPr>
              <a:t>- Алеша, Алеша! Останься со мною!</a:t>
            </a:r>
            <a:endParaRPr lang="ru-RU" sz="1600" i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0_1b51b_2dac28ec_X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95" r="1595"/>
          <a:stretch>
            <a:fillRect/>
          </a:stretch>
        </p:blipFill>
        <p:spPr/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Комната бабулей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Тут только Алеша заметил, что подле попугая стояла кровать с белыми кисейными занавесками, сквозь которые он мог различить старушку, лежащую с закрытыми глазами; она показалась ему как будто восковая.</a:t>
            </a:r>
            <a:endParaRPr lang="ru-RU" dirty="0"/>
          </a:p>
        </p:txBody>
      </p:sp>
      <p:pic>
        <p:nvPicPr>
          <p:cNvPr id="5" name="Рисунок 4" descr="48369_origin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121" r="16121"/>
          <a:stretch>
            <a:fillRect/>
          </a:stretch>
        </p:blipFill>
        <p:spPr/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Сравнение </a:t>
            </a:r>
            <a:r>
              <a:rPr lang="ru-RU" dirty="0" smtClean="0"/>
              <a:t>А</a:t>
            </a:r>
            <a:r>
              <a:rPr lang="ru-RU" dirty="0" smtClean="0"/>
              <a:t>леши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Алеша у доски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Алеша плачет</a:t>
            </a:r>
            <a:endParaRPr lang="ru-RU" dirty="0"/>
          </a:p>
        </p:txBody>
      </p:sp>
      <p:pic>
        <p:nvPicPr>
          <p:cNvPr id="1026" name="Picture 2" descr="C:\Users\полина\Downloads\i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20888"/>
            <a:ext cx="3096343" cy="2664296"/>
          </a:xfrm>
          <a:prstGeom prst="rect">
            <a:avLst/>
          </a:prstGeom>
          <a:noFill/>
        </p:spPr>
      </p:pic>
      <p:pic>
        <p:nvPicPr>
          <p:cNvPr id="1027" name="Picture 3" descr="C:\Users\полина\Downloads\i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20888"/>
            <a:ext cx="2808312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черная курочка ходила по       двору</a:t>
            </a:r>
            <a:endParaRPr lang="ru-RU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6696744" cy="5112568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316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Презентация Полины Шабановой </vt:lpstr>
      <vt:lpstr>Черная   курица или подземные жители</vt:lpstr>
      <vt:lpstr>Сказка </vt:lpstr>
      <vt:lpstr>Сказка  </vt:lpstr>
      <vt:lpstr>Сказка    </vt:lpstr>
      <vt:lpstr>Сказка   </vt:lpstr>
      <vt:lpstr>Комната бабулей </vt:lpstr>
      <vt:lpstr>Сравнение Алеши </vt:lpstr>
      <vt:lpstr>  черная курочка ходила по       двору</vt:lpstr>
      <vt:lpstr>А сейчас блиц опрос!!!!!!!!!</vt:lpstr>
      <vt:lpstr>Слайд 11</vt:lpstr>
      <vt:lpstr>                                         читатели 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Черная   курица или подземные жители</dc:title>
  <dc:creator>Алексей</dc:creator>
  <cp:lastModifiedBy>полина</cp:lastModifiedBy>
  <cp:revision>27</cp:revision>
  <dcterms:created xsi:type="dcterms:W3CDTF">2012-11-28T12:34:20Z</dcterms:created>
  <dcterms:modified xsi:type="dcterms:W3CDTF">2012-12-05T09:47:02Z</dcterms:modified>
</cp:coreProperties>
</file>