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Override7.xml" ContentType="application/vnd.openxmlformats-officedocument.themeOverr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Override5.xml" ContentType="application/vnd.openxmlformats-officedocument.themeOverride+xml"/>
  <Override PartName="/ppt/theme/themeOverride10.xml" ContentType="application/vnd.openxmlformats-officedocument.themeOverr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Override3.xml" ContentType="application/vnd.openxmlformats-officedocument.themeOverrid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Override9.xml" ContentType="application/vnd.openxmlformats-officedocument.themeOverr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Override8.xml" ContentType="application/vnd.openxmlformats-officedocument.themeOverride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Override6.xml" ContentType="application/vnd.openxmlformats-officedocument.themeOverrid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theme/themeOverride4.xml" ContentType="application/vnd.openxmlformats-officedocument.themeOverr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4" r:id="rId2"/>
  </p:sldMasterIdLst>
  <p:notesMasterIdLst>
    <p:notesMasterId r:id="rId17"/>
  </p:notesMasterIdLst>
  <p:sldIdLst>
    <p:sldId id="277" r:id="rId3"/>
    <p:sldId id="282" r:id="rId4"/>
    <p:sldId id="275" r:id="rId5"/>
    <p:sldId id="259" r:id="rId6"/>
    <p:sldId id="260" r:id="rId7"/>
    <p:sldId id="261" r:id="rId8"/>
    <p:sldId id="269" r:id="rId9"/>
    <p:sldId id="262" r:id="rId10"/>
    <p:sldId id="263" r:id="rId11"/>
    <p:sldId id="265" r:id="rId12"/>
    <p:sldId id="267" r:id="rId13"/>
    <p:sldId id="270" r:id="rId14"/>
    <p:sldId id="281" r:id="rId15"/>
    <p:sldId id="273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2265" autoAdjust="0"/>
    <p:restoredTop sz="94709" autoAdjust="0"/>
  </p:normalViewPr>
  <p:slideViewPr>
    <p:cSldViewPr>
      <p:cViewPr varScale="1">
        <p:scale>
          <a:sx n="57" d="100"/>
          <a:sy n="57" d="100"/>
        </p:scale>
        <p:origin x="-653" y="-91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233F56-2661-4205-B1CC-49B6C14FC460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A5336D-7E9B-4C60-9335-575549CF49B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A5336D-7E9B-4C60-9335-575549CF49B1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801AD-039D-45BF-B06F-3D6BADFA55E5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51A4E-0215-4588-8F34-4C4E778D8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801AD-039D-45BF-B06F-3D6BADFA55E5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51A4E-0215-4588-8F34-4C4E778D8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801AD-039D-45BF-B06F-3D6BADFA55E5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51A4E-0215-4588-8F34-4C4E778D8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0801AD-039D-45BF-B06F-3D6BADFA55E5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F51A4E-0215-4588-8F34-4C4E778D8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0801AD-039D-45BF-B06F-3D6BADFA55E5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F51A4E-0215-4588-8F34-4C4E778D8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0801AD-039D-45BF-B06F-3D6BADFA55E5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F51A4E-0215-4588-8F34-4C4E778D8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0801AD-039D-45BF-B06F-3D6BADFA55E5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F51A4E-0215-4588-8F34-4C4E778D8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0801AD-039D-45BF-B06F-3D6BADFA55E5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F51A4E-0215-4588-8F34-4C4E778D8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0801AD-039D-45BF-B06F-3D6BADFA55E5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F51A4E-0215-4588-8F34-4C4E778D8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0801AD-039D-45BF-B06F-3D6BADFA55E5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F51A4E-0215-4588-8F34-4C4E778D8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0801AD-039D-45BF-B06F-3D6BADFA55E5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F51A4E-0215-4588-8F34-4C4E778D8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801AD-039D-45BF-B06F-3D6BADFA55E5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51A4E-0215-4588-8F34-4C4E778D8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0801AD-039D-45BF-B06F-3D6BADFA55E5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F51A4E-0215-4588-8F34-4C4E778D87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0801AD-039D-45BF-B06F-3D6BADFA55E5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F51A4E-0215-4588-8F34-4C4E778D8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0801AD-039D-45BF-B06F-3D6BADFA55E5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F51A4E-0215-4588-8F34-4C4E778D8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801AD-039D-45BF-B06F-3D6BADFA55E5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51A4E-0215-4588-8F34-4C4E778D8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801AD-039D-45BF-B06F-3D6BADFA55E5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51A4E-0215-4588-8F34-4C4E778D8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801AD-039D-45BF-B06F-3D6BADFA55E5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51A4E-0215-4588-8F34-4C4E778D8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801AD-039D-45BF-B06F-3D6BADFA55E5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51A4E-0215-4588-8F34-4C4E778D8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801AD-039D-45BF-B06F-3D6BADFA55E5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51A4E-0215-4588-8F34-4C4E778D8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801AD-039D-45BF-B06F-3D6BADFA55E5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51A4E-0215-4588-8F34-4C4E778D8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801AD-039D-45BF-B06F-3D6BADFA55E5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51A4E-0215-4588-8F34-4C4E778D8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0801AD-039D-45BF-B06F-3D6BADFA55E5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F51A4E-0215-4588-8F34-4C4E778D8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990801AD-039D-45BF-B06F-3D6BADFA55E5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C9F51A4E-0215-4588-8F34-4C4E778D8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0.xml"/><Relationship Id="rId4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flashsait.com/text/rus_narod.php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500034" y="2143116"/>
            <a:ext cx="8281987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omic Sans MS" pitchFamily="66" charset="0"/>
              </a:rPr>
              <a:t>«</a:t>
            </a:r>
            <a:r>
              <a:rPr lang="ru-RU" sz="3200" b="1" dirty="0" smtClean="0">
                <a:solidFill>
                  <a:schemeClr val="tx2"/>
                </a:solidFill>
                <a:latin typeface="Comic Sans MS" pitchFamily="66" charset="0"/>
              </a:rPr>
              <a:t>Суффикс. Образование новых </a:t>
            </a:r>
            <a:r>
              <a:rPr lang="ru-RU" sz="3200" b="1" smtClean="0">
                <a:solidFill>
                  <a:schemeClr val="tx2"/>
                </a:solidFill>
                <a:latin typeface="Comic Sans MS" pitchFamily="66" charset="0"/>
              </a:rPr>
              <a:t>слов.»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2987675" y="4437063"/>
            <a:ext cx="5651500" cy="172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hlink"/>
                </a:solidFill>
                <a:effectLst/>
                <a:latin typeface="Comic Sans MS" pitchFamily="66" charset="0"/>
              </a:rPr>
              <a:t>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2051050" y="333375"/>
            <a:ext cx="5400675" cy="7207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smtClean="0">
                <a:ln>
                  <a:noFill/>
                </a:ln>
                <a:solidFill>
                  <a:srgbClr val="003366"/>
                </a:solidFill>
                <a:effectLst/>
                <a:latin typeface="Comic Sans MS" pitchFamily="66" charset="0"/>
              </a:rPr>
              <a:t>Презентационное сопровождение урока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928662" y="1857364"/>
            <a:ext cx="7286676" cy="1588"/>
          </a:xfrm>
          <a:prstGeom prst="line">
            <a:avLst/>
          </a:prstGeom>
          <a:ln w="4445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3143248"/>
            <a:ext cx="2000264" cy="2801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WordArt 2"/>
          <p:cNvSpPr>
            <a:spLocks noChangeArrowheads="1" noChangeShapeType="1" noTextEdit="1"/>
          </p:cNvSpPr>
          <p:nvPr/>
        </p:nvSpPr>
        <p:spPr bwMode="auto">
          <a:xfrm>
            <a:off x="2133600" y="762000"/>
            <a:ext cx="6048375" cy="1447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smtClean="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CC9900">
                        <a:gamma/>
                        <a:tint val="0"/>
                        <a:invGamma/>
                      </a:srgbClr>
                    </a:gs>
                    <a:gs pos="100000">
                      <a:srgbClr val="CC9900"/>
                    </a:gs>
                  </a:gsLst>
                  <a:lin ang="5400000" scaled="1"/>
                </a:gradFill>
                <a:effectLst/>
                <a:latin typeface="Times New Roman"/>
                <a:cs typeface="Times New Roman"/>
              </a:rPr>
              <a:t>Работа с текстом</a:t>
            </a:r>
            <a:endParaRPr lang="ru-RU" sz="3600" kern="10" spc="0">
              <a:ln w="25400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CC9900">
                      <a:gamma/>
                      <a:tint val="0"/>
                      <a:invGamma/>
                    </a:srgbClr>
                  </a:gs>
                  <a:gs pos="100000">
                    <a:srgbClr val="CC9900"/>
                  </a:gs>
                </a:gsLst>
                <a:lin ang="5400000" scaled="1"/>
              </a:gradFill>
              <a:effectLst/>
              <a:latin typeface="Times New Roman"/>
              <a:cs typeface="Times New Roman"/>
            </a:endParaRPr>
          </a:p>
        </p:txBody>
      </p:sp>
      <p:pic>
        <p:nvPicPr>
          <p:cNvPr id="22531" name="Picture 3" descr="penci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457200"/>
            <a:ext cx="474663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2532" name="Group 4"/>
          <p:cNvGraphicFramePr>
            <a:graphicFrameLocks noGrp="1"/>
          </p:cNvGraphicFramePr>
          <p:nvPr/>
        </p:nvGraphicFramePr>
        <p:xfrm>
          <a:off x="323850" y="3429000"/>
          <a:ext cx="8535988" cy="2447925"/>
        </p:xfrm>
        <a:graphic>
          <a:graphicData uri="http://schemas.openxmlformats.org/drawingml/2006/table">
            <a:tbl>
              <a:tblPr/>
              <a:tblGrid>
                <a:gridCol w="1368425"/>
                <a:gridCol w="3125788"/>
                <a:gridCol w="2282825"/>
                <a:gridCol w="1758950"/>
              </a:tblGrid>
              <a:tr h="2447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omic Sans MS" pitchFamily="66" charset="0"/>
                        </a:rPr>
                        <a:t>“</a:t>
                      </a:r>
                      <a:r>
                        <a:rPr kumimoji="0" lang="ru-RU" sz="3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omic Sans MS" pitchFamily="66" charset="0"/>
                        </a:rPr>
                        <a:t>+</a:t>
                      </a:r>
                      <a:r>
                        <a:rPr kumimoji="0" lang="ru-RU" sz="3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omic Sans MS" pitchFamily="66" charset="0"/>
                        </a:rPr>
                        <a:t>” - </a:t>
                      </a:r>
                      <a:r>
                        <a:rPr kumimoji="0" lang="ru-RU" sz="3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8" charset="0"/>
                        </a:rPr>
                        <a:t>это</a:t>
                      </a:r>
                      <a:r>
                        <a:rPr kumimoji="0" lang="ru-RU" sz="3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omic Sans MS" pitchFamily="66" charset="0"/>
                        </a:rPr>
                        <a:t> </a:t>
                      </a:r>
                      <a:r>
                        <a:rPr kumimoji="0" lang="ru-RU" sz="3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8" charset="0"/>
                        </a:rPr>
                        <a:t>я</a:t>
                      </a:r>
                      <a:r>
                        <a:rPr kumimoji="0" lang="ru-RU" sz="3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omic Sans MS" pitchFamily="66" charset="0"/>
                        </a:rPr>
                        <a:t> </a:t>
                      </a:r>
                      <a:r>
                        <a:rPr kumimoji="0" lang="ru-RU" sz="3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8" charset="0"/>
                        </a:rPr>
                        <a:t>знал</a:t>
                      </a:r>
                      <a:r>
                        <a:rPr kumimoji="0" lang="ru-RU" sz="3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omic Sans MS" pitchFamily="66" charset="0"/>
                        </a:rPr>
                        <a:t>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omic Sans MS" pitchFamily="66" charset="0"/>
                        </a:rPr>
                        <a:t>“ </a:t>
                      </a:r>
                      <a:r>
                        <a:rPr kumimoji="0" lang="ru-RU" sz="3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omic Sans MS" pitchFamily="66" charset="0"/>
                        </a:rPr>
                        <a:t>-</a:t>
                      </a:r>
                      <a:r>
                        <a:rPr kumimoji="0" lang="ru-RU" sz="3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omic Sans MS" pitchFamily="66" charset="0"/>
                        </a:rPr>
                        <a:t> ” –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8" charset="0"/>
                        </a:rPr>
                        <a:t>я</a:t>
                      </a:r>
                      <a:r>
                        <a:rPr kumimoji="0" lang="ru-RU" sz="3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omic Sans MS" pitchFamily="66" charset="0"/>
                        </a:rPr>
                        <a:t> </a:t>
                      </a:r>
                      <a:r>
                        <a:rPr kumimoji="0" lang="ru-RU" sz="3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8" charset="0"/>
                        </a:rPr>
                        <a:t>думал</a:t>
                      </a:r>
                      <a:r>
                        <a:rPr kumimoji="0" lang="ru-RU" sz="3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omic Sans MS" pitchFamily="66" charset="0"/>
                        </a:rPr>
                        <a:t> </a:t>
                      </a:r>
                      <a:r>
                        <a:rPr kumimoji="0" lang="ru-RU" sz="3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8" charset="0"/>
                        </a:rPr>
                        <a:t>иначе</a:t>
                      </a:r>
                      <a:r>
                        <a:rPr kumimoji="0" lang="ru-RU" sz="3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omic Sans MS" pitchFamily="66" charset="0"/>
                        </a:rPr>
                        <a:t>, </a:t>
                      </a:r>
                      <a:r>
                        <a:rPr kumimoji="0" lang="ru-RU" sz="3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8" charset="0"/>
                        </a:rPr>
                        <a:t>ошибочная</a:t>
                      </a:r>
                      <a:r>
                        <a:rPr kumimoji="0" lang="ru-RU" sz="3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omic Sans MS" pitchFamily="66" charset="0"/>
                        </a:rPr>
                        <a:t> </a:t>
                      </a:r>
                      <a:r>
                        <a:rPr kumimoji="0" lang="ru-RU" sz="3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8" charset="0"/>
                        </a:rPr>
                        <a:t>информация</a:t>
                      </a:r>
                      <a:r>
                        <a:rPr kumimoji="0" lang="ru-RU" sz="3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omic Sans MS" pitchFamily="66" charset="0"/>
                        </a:rPr>
                        <a:t>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omic Sans MS" pitchFamily="66" charset="0"/>
                        </a:rPr>
                        <a:t>“</a:t>
                      </a:r>
                      <a:r>
                        <a:rPr kumimoji="0" lang="ru-RU" sz="3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omic Sans MS" pitchFamily="66" charset="0"/>
                        </a:rPr>
                        <a:t>!</a:t>
                      </a:r>
                      <a:r>
                        <a:rPr kumimoji="0" lang="ru-RU" sz="3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omic Sans MS" pitchFamily="66" charset="0"/>
                        </a:rPr>
                        <a:t>” - </a:t>
                      </a:r>
                      <a:r>
                        <a:rPr kumimoji="0" lang="ru-RU" sz="3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8" charset="0"/>
                        </a:rPr>
                        <a:t>обратить</a:t>
                      </a:r>
                      <a:r>
                        <a:rPr kumimoji="0" lang="ru-RU" sz="3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omic Sans MS" pitchFamily="66" charset="0"/>
                        </a:rPr>
                        <a:t> </a:t>
                      </a:r>
                      <a:r>
                        <a:rPr kumimoji="0" lang="ru-RU" sz="3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8" charset="0"/>
                        </a:rPr>
                        <a:t>особое</a:t>
                      </a:r>
                      <a:r>
                        <a:rPr kumimoji="0" lang="ru-RU" sz="3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omic Sans MS" pitchFamily="66" charset="0"/>
                        </a:rPr>
                        <a:t> </a:t>
                      </a:r>
                      <a:r>
                        <a:rPr kumimoji="0" lang="ru-RU" sz="3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8" charset="0"/>
                        </a:rPr>
                        <a:t>внимание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omic Sans MS" pitchFamily="66" charset="0"/>
                        </a:rPr>
                        <a:t>“</a:t>
                      </a:r>
                      <a:r>
                        <a:rPr kumimoji="0" lang="ru-RU" sz="3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omic Sans MS" pitchFamily="66" charset="0"/>
                        </a:rPr>
                        <a:t>?</a:t>
                      </a:r>
                      <a:r>
                        <a:rPr kumimoji="0" lang="ru-RU" sz="3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omic Sans MS" pitchFamily="66" charset="0"/>
                        </a:rPr>
                        <a:t>” –</a:t>
                      </a:r>
                      <a:r>
                        <a:rPr kumimoji="0" lang="ru-RU" sz="3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8" charset="0"/>
                        </a:rPr>
                        <a:t>новая</a:t>
                      </a:r>
                      <a:r>
                        <a:rPr kumimoji="0" lang="ru-RU" sz="3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omic Sans MS" pitchFamily="66" charset="0"/>
                        </a:rPr>
                        <a:t> </a:t>
                      </a:r>
                      <a:r>
                        <a:rPr kumimoji="0" lang="ru-RU" sz="3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8" charset="0"/>
                        </a:rPr>
                        <a:t>инфор</a:t>
                      </a:r>
                      <a:r>
                        <a:rPr kumimoji="0" lang="ru-RU" sz="3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omic Sans MS" pitchFamily="66" charset="0"/>
                        </a:rPr>
                        <a:t>-</a:t>
                      </a:r>
                      <a:r>
                        <a:rPr kumimoji="0" lang="ru-RU" sz="3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8" charset="0"/>
                        </a:rPr>
                        <a:t>мация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WordArt 2"/>
          <p:cNvSpPr>
            <a:spLocks noChangeArrowheads="1" noChangeShapeType="1" noTextEdit="1"/>
          </p:cNvSpPr>
          <p:nvPr/>
        </p:nvSpPr>
        <p:spPr bwMode="auto">
          <a:xfrm>
            <a:off x="457200" y="381000"/>
            <a:ext cx="6324600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smtClean="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3366">
                        <a:gamma/>
                        <a:tint val="15686"/>
                        <a:invGamma/>
                      </a:srgbClr>
                    </a:gs>
                    <a:gs pos="100000">
                      <a:srgbClr val="003366"/>
                    </a:gs>
                  </a:gsLst>
                  <a:lin ang="5400000" scaled="1"/>
                </a:gradFill>
                <a:effectLst/>
                <a:latin typeface="Comic Sans MS"/>
              </a:rPr>
              <a:t>Проблемный вопрос</a:t>
            </a:r>
            <a:endParaRPr lang="ru-RU" sz="3600" kern="10" spc="0">
              <a:ln w="25400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003366">
                      <a:gamma/>
                      <a:tint val="15686"/>
                      <a:invGamma/>
                    </a:srgbClr>
                  </a:gs>
                  <a:gs pos="100000">
                    <a:srgbClr val="003366"/>
                  </a:gs>
                </a:gsLst>
                <a:lin ang="5400000" scaled="1"/>
              </a:gradFill>
              <a:effectLst/>
              <a:latin typeface="Comic Sans MS"/>
            </a:endParaRPr>
          </a:p>
        </p:txBody>
      </p:sp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1071538" y="2000240"/>
            <a:ext cx="7239000" cy="168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</a:rPr>
              <a:t>Как называется способ образования новых слов при помощи суффикса?</a:t>
            </a:r>
          </a:p>
        </p:txBody>
      </p:sp>
      <p:pic>
        <p:nvPicPr>
          <p:cNvPr id="24580" name="Picture 4" descr="titl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0" y="4038600"/>
            <a:ext cx="3024188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1" name="WordArt 5"/>
          <p:cNvSpPr>
            <a:spLocks noChangeArrowheads="1" noChangeShapeType="1" noTextEdit="1"/>
          </p:cNvSpPr>
          <p:nvPr/>
        </p:nvSpPr>
        <p:spPr bwMode="auto">
          <a:xfrm>
            <a:off x="838200" y="5867400"/>
            <a:ext cx="7086600" cy="6286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1800" kern="10" spc="0" smtClean="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0000">
                        <a:gamma/>
                        <a:tint val="0"/>
                        <a:invGamma/>
                      </a:srgbClr>
                    </a:gs>
                    <a:gs pos="100000">
                      <a:srgbClr val="000000"/>
                    </a:gs>
                  </a:gsLst>
                  <a:lin ang="5400000" scaled="1"/>
                </a:gradFill>
                <a:effectLst/>
                <a:latin typeface="Comic Sans MS"/>
              </a:rPr>
              <a:t>Выскажите свои гипотезы.</a:t>
            </a:r>
            <a:endParaRPr lang="ru-RU" sz="1800" kern="10" spc="0">
              <a:ln w="25400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000000">
                      <a:gamma/>
                      <a:tint val="0"/>
                      <a:invGamma/>
                    </a:srgbClr>
                  </a:gs>
                  <a:gs pos="100000">
                    <a:srgbClr val="000000"/>
                  </a:gs>
                </a:gsLst>
                <a:lin ang="5400000" scaled="1"/>
              </a:gradFill>
              <a:effectLst/>
              <a:latin typeface="Comic Sans MS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928662" y="1500174"/>
            <a:ext cx="7286676" cy="1588"/>
          </a:xfrm>
          <a:prstGeom prst="line">
            <a:avLst/>
          </a:prstGeom>
          <a:ln w="444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215899" y="642918"/>
            <a:ext cx="8713787" cy="5472113"/>
            <a:chOff x="113" y="346"/>
            <a:chExt cx="5534" cy="3538"/>
          </a:xfrm>
        </p:grpSpPr>
        <p:sp>
          <p:nvSpPr>
            <p:cNvPr id="3075" name="Oval 3"/>
            <p:cNvSpPr>
              <a:spLocks noChangeArrowheads="1"/>
            </p:cNvSpPr>
            <p:nvPr/>
          </p:nvSpPr>
          <p:spPr bwMode="auto">
            <a:xfrm>
              <a:off x="158" y="391"/>
              <a:ext cx="5444" cy="3447"/>
            </a:xfrm>
            <a:prstGeom prst="ellipse">
              <a:avLst/>
            </a:prstGeom>
            <a:noFill/>
            <a:ln w="76200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76" name="Oval 4"/>
            <p:cNvSpPr>
              <a:spLocks noChangeArrowheads="1"/>
            </p:cNvSpPr>
            <p:nvPr/>
          </p:nvSpPr>
          <p:spPr bwMode="auto">
            <a:xfrm>
              <a:off x="385" y="618"/>
              <a:ext cx="4990" cy="2948"/>
            </a:xfrm>
            <a:prstGeom prst="ellips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77" name="Line 5"/>
            <p:cNvSpPr>
              <a:spLocks noChangeShapeType="1"/>
            </p:cNvSpPr>
            <p:nvPr/>
          </p:nvSpPr>
          <p:spPr bwMode="auto">
            <a:xfrm>
              <a:off x="2789" y="346"/>
              <a:ext cx="0" cy="3538"/>
            </a:xfrm>
            <a:prstGeom prst="line">
              <a:avLst/>
            </a:prstGeom>
            <a:noFill/>
            <a:ln w="76200">
              <a:solidFill>
                <a:srgbClr val="966F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78" name="Line 6"/>
            <p:cNvSpPr>
              <a:spLocks noChangeShapeType="1"/>
            </p:cNvSpPr>
            <p:nvPr/>
          </p:nvSpPr>
          <p:spPr bwMode="auto">
            <a:xfrm>
              <a:off x="113" y="2115"/>
              <a:ext cx="5534" cy="0"/>
            </a:xfrm>
            <a:prstGeom prst="line">
              <a:avLst/>
            </a:prstGeom>
            <a:noFill/>
            <a:ln w="76200">
              <a:solidFill>
                <a:srgbClr val="966F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79" name="AutoShape 7"/>
            <p:cNvSpPr>
              <a:spLocks noChangeArrowheads="1"/>
            </p:cNvSpPr>
            <p:nvPr/>
          </p:nvSpPr>
          <p:spPr bwMode="auto">
            <a:xfrm>
              <a:off x="748" y="1162"/>
              <a:ext cx="2041" cy="1859"/>
            </a:xfrm>
            <a:prstGeom prst="flowChartConnector">
              <a:avLst/>
            </a:prstGeom>
            <a:noFill/>
            <a:ln w="76200">
              <a:solidFill>
                <a:srgbClr val="66CCFF"/>
              </a:solidFill>
              <a:round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80" name="AutoShape 8"/>
            <p:cNvSpPr>
              <a:spLocks noChangeArrowheads="1"/>
            </p:cNvSpPr>
            <p:nvPr/>
          </p:nvSpPr>
          <p:spPr bwMode="auto">
            <a:xfrm>
              <a:off x="2789" y="1162"/>
              <a:ext cx="2041" cy="1859"/>
            </a:xfrm>
            <a:prstGeom prst="flowChartConnector">
              <a:avLst/>
            </a:prstGeom>
            <a:noFill/>
            <a:ln w="76200">
              <a:solidFill>
                <a:srgbClr val="66CCFF"/>
              </a:solidFill>
              <a:round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3081" name="Oval 9"/>
          <p:cNvSpPr>
            <a:spLocks noChangeArrowheads="1"/>
          </p:cNvSpPr>
          <p:nvPr/>
        </p:nvSpPr>
        <p:spPr bwMode="auto">
          <a:xfrm>
            <a:off x="500034" y="3235305"/>
            <a:ext cx="250825" cy="287337"/>
          </a:xfrm>
          <a:prstGeom prst="ellipse">
            <a:avLst/>
          </a:prstGeom>
          <a:solidFill>
            <a:srgbClr val="D60093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82" name="Oval 10"/>
          <p:cNvSpPr>
            <a:spLocks noChangeArrowheads="1"/>
          </p:cNvSpPr>
          <p:nvPr/>
        </p:nvSpPr>
        <p:spPr bwMode="auto">
          <a:xfrm>
            <a:off x="144461" y="3235306"/>
            <a:ext cx="250825" cy="287337"/>
          </a:xfrm>
          <a:prstGeom prst="ellipse">
            <a:avLst/>
          </a:prstGeom>
          <a:solidFill>
            <a:srgbClr val="D60093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83" name="Oval 11"/>
          <p:cNvSpPr>
            <a:spLocks noChangeArrowheads="1"/>
          </p:cNvSpPr>
          <p:nvPr/>
        </p:nvSpPr>
        <p:spPr bwMode="auto">
          <a:xfrm>
            <a:off x="142844" y="3235305"/>
            <a:ext cx="250825" cy="287337"/>
          </a:xfrm>
          <a:prstGeom prst="ellipse">
            <a:avLst/>
          </a:prstGeom>
          <a:solidFill>
            <a:srgbClr val="D60093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84" name="Oval 12"/>
          <p:cNvSpPr>
            <a:spLocks noChangeArrowheads="1"/>
          </p:cNvSpPr>
          <p:nvPr/>
        </p:nvSpPr>
        <p:spPr bwMode="auto">
          <a:xfrm>
            <a:off x="4321174" y="569893"/>
            <a:ext cx="250825" cy="287338"/>
          </a:xfrm>
          <a:prstGeom prst="ellipse">
            <a:avLst/>
          </a:prstGeom>
          <a:solidFill>
            <a:srgbClr val="D60093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85" name="Oval 13"/>
          <p:cNvSpPr>
            <a:spLocks noChangeArrowheads="1"/>
          </p:cNvSpPr>
          <p:nvPr/>
        </p:nvSpPr>
        <p:spPr bwMode="auto">
          <a:xfrm>
            <a:off x="4321174" y="5827693"/>
            <a:ext cx="250825" cy="287338"/>
          </a:xfrm>
          <a:prstGeom prst="ellipse">
            <a:avLst/>
          </a:prstGeom>
          <a:solidFill>
            <a:srgbClr val="D60093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86" name="Oval 14"/>
          <p:cNvSpPr>
            <a:spLocks noChangeArrowheads="1"/>
          </p:cNvSpPr>
          <p:nvPr/>
        </p:nvSpPr>
        <p:spPr bwMode="auto">
          <a:xfrm>
            <a:off x="1081086" y="3235306"/>
            <a:ext cx="250825" cy="287337"/>
          </a:xfrm>
          <a:prstGeom prst="ellipse">
            <a:avLst/>
          </a:prstGeom>
          <a:solidFill>
            <a:srgbClr val="D60093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87" name="Oval 15"/>
          <p:cNvSpPr>
            <a:spLocks noChangeArrowheads="1"/>
          </p:cNvSpPr>
          <p:nvPr/>
        </p:nvSpPr>
        <p:spPr bwMode="auto">
          <a:xfrm>
            <a:off x="8678861" y="3235305"/>
            <a:ext cx="250825" cy="287337"/>
          </a:xfrm>
          <a:prstGeom prst="ellipse">
            <a:avLst/>
          </a:prstGeom>
          <a:solidFill>
            <a:srgbClr val="D60093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0" presetClass="path" presetSubtype="0" repeatCount="300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2.96296E-6 C 0.00104 -0.00208 0.00312 -0.00393 0.0033 -0.00648 C 0.00365 -0.01111 0.00156 -0.0199 0.00156 -0.01967 C 0.00469 -0.03217 0.0033 -0.0243 0.0033 -0.04444 L 0.02986 -0.13333 L 0.06996 -0.19768 L 0.12483 -0.25995 L 0.2283 -0.33102 L 0.31996 -0.36435 L 0.4033 -0.38426 L 0.5283 -0.38889 L 0.63663 -0.36435 L 0.72656 -0.32222 L 0.80486 -0.27106 L 0.86163 -0.21111 L 0.91163 -0.13981 L 0.93819 -0.04652 L 0.93993 0.01111 L 0.92153 0.12014 L 0.875 0.20903 L 0.80833 0.2757 L 0.74323 0.32014 L 0.6783 0.34908 L 0.58333 0.3801 L 0.49323 0.38889 L 0.44323 0.38449 L 0.3849 0.38449 L 0.3283 0.37338 L 0.26163 0.35116 L 0.175 0.30463 L 0.11493 0.25787 L 0.0599 0.19121 L 0.01823 0.10463 L 5.55556E-7 -2.96296E-6 Z " pathEditMode="relative" rAng="0" ptsTypes="fffAAAAAAAAAAAAAAAAAAAAAAAAAAAAAAf">
                                      <p:cBhvr>
                                        <p:cTn id="12" dur="30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9500"/>
                            </p:stCondLst>
                            <p:childTnLst>
                              <p:par>
                                <p:cTn id="14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5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0"/>
                            </p:stCondLst>
                            <p:childTnLst>
                              <p:par>
                                <p:cTn id="23" presetID="0" presetClass="path" presetSubtype="0" repeatCount="300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1.85185E-6 L 0.01667 0.08449 L 0.0717 0.17778 L 0.1717 0.25996 L 0.3184 0.31991 L 0.41667 0.32662 L 0.51285 0.31991 L 0.63837 0.28889 L 0.76667 0.21551 L 0.83004 0.13334 L 0.85504 0.06435 L 0.86181 -0.00231 L 0.85677 -0.07546 L 0.82674 -0.14004 L 0.75504 -0.23333 L 0.66007 -0.28889 L 0.55955 -0.32662 L 0.46007 -0.33565 L 0.40833 -0.34213 L 0.27344 -0.31782 L 0.16337 -0.26666 L 0.06181 -0.17338 L 0.0184 -0.0956 L 0.00833 -0.05324 L -1.38889E-6 -1.85185E-6 Z " pathEditMode="relative" rAng="0" ptsTypes="AAAAAAAAAAAAAAAAAAAAAAAAA">
                                      <p:cBhvr>
                                        <p:cTn id="24" dur="2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1" y="-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6000"/>
                            </p:stCondLst>
                            <p:childTnLst>
                              <p:par>
                                <p:cTn id="26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6000"/>
                            </p:stCondLst>
                            <p:childTnLst>
                              <p:par>
                                <p:cTn id="29" presetID="53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6500"/>
                            </p:stCondLst>
                            <p:childTnLst>
                              <p:par>
                                <p:cTn id="35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1.48148E-6 L -2.77778E-7 0.76644 " pathEditMode="relative" ptsTypes="AA">
                                      <p:cBhvr>
                                        <p:cTn id="36" dur="20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8500"/>
                            </p:stCondLst>
                            <p:childTnLst>
                              <p:par>
                                <p:cTn id="38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8500"/>
                            </p:stCondLst>
                            <p:childTnLst>
                              <p:par>
                                <p:cTn id="41" presetID="53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9000"/>
                            </p:stCondLst>
                            <p:childTnLst>
                              <p:par>
                                <p:cTn id="47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76644 " pathEditMode="relative" ptsTypes="AA">
                                      <p:cBhvr>
                                        <p:cTn id="48" dur="20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1000"/>
                            </p:stCondLst>
                            <p:childTnLst>
                              <p:par>
                                <p:cTn id="5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1000"/>
                            </p:stCondLst>
                            <p:childTnLst>
                              <p:par>
                                <p:cTn id="5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1500"/>
                            </p:stCondLst>
                            <p:childTnLst>
                              <p:par>
                                <p:cTn id="59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7 3.33333E-6 L 0.94688 3.33333E-6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3500"/>
                            </p:stCondLst>
                            <p:childTnLst>
                              <p:par>
                                <p:cTn id="62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3500"/>
                            </p:stCondLst>
                            <p:childTnLst>
                              <p:par>
                                <p:cTn id="6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0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0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4000"/>
                            </p:stCondLst>
                            <p:childTnLst>
                              <p:par>
                                <p:cTn id="71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93715 0 " pathEditMode="relative" ptsTypes="AA">
                                      <p:cBhvr>
                                        <p:cTn id="72" dur="2000" fill="hold"/>
                                        <p:tgtEl>
                                          <p:spTgt spid="30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6000"/>
                            </p:stCondLst>
                            <p:childTnLst>
                              <p:par>
                                <p:cTn id="74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6000"/>
                            </p:stCondLst>
                            <p:childTnLst>
                              <p:par>
                                <p:cTn id="7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26500"/>
                            </p:stCondLst>
                            <p:childTnLst>
                              <p:par>
                                <p:cTn id="83" presetID="0" presetClass="path" presetSubtype="0" repeatCount="300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833 -0.07107 L 0.03333 -0.12894 L 0.0717 -0.17338 L 0.10833 -0.2 L 0.16007 -0.2132 L 0.21649 -0.2132 L 0.24843 -0.1956 L 0.3 -0.15996 L 0.33333 -0.1 L 0.35 -0.05764 L 0.35347 0.00671 L 0.36666 0.07777 L 0.40677 0.14884 L 0.46337 0.1912 L 0.5217 0.2044 L 0.58177 0.19791 L 0.63333 0.16898 L 0.67014 0.12662 L 0.70173 0.05787 L 0.70677 -0.0044 L 0.70173 -0.07107 L 0.67014 -0.14213 L 0.63003 -0.17986 L 0.59514 -0.2044 L 0.55156 -0.21991 L 0.51319 -0.21991 L 0.46666 -0.20672 L 0.41823 -0.17338 L 0.38507 -0.13102 L 0.36319 -0.07107 L 0.35 -0.03542 L 0.35 0.03565 L 0.33837 0.0868 L 0.30347 0.14236 L 0.26007 0.18449 L 0.19166 0.20671 L 0.12847 0.20231 L 0.0684 0.15995 L 0.03333 0.11782 L 0.0118 0.06898 L 0.00503 0.03565 L 0 0 Z " pathEditMode="relative" ptsTypes="AAAAAAAAAAAAAAAAAAAAAAAAAAAAAAAAAAAAAAAAAAA">
                                      <p:cBhvr>
                                        <p:cTn id="84" dur="30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35500"/>
                            </p:stCondLst>
                            <p:childTnLst>
                              <p:par>
                                <p:cTn id="86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1" grpId="0" animBg="1"/>
      <p:bldP spid="3081" grpId="1" animBg="1"/>
      <p:bldP spid="3081" grpId="2" animBg="1"/>
      <p:bldP spid="3082" grpId="0" animBg="1"/>
      <p:bldP spid="3082" grpId="1" animBg="1"/>
      <p:bldP spid="3082" grpId="2" animBg="1"/>
      <p:bldP spid="3083" grpId="0" animBg="1"/>
      <p:bldP spid="3083" grpId="1" animBg="1"/>
      <p:bldP spid="3083" grpId="2" animBg="1"/>
      <p:bldP spid="3084" grpId="0" animBg="1"/>
      <p:bldP spid="3084" grpId="1" animBg="1"/>
      <p:bldP spid="3084" grpId="2" animBg="1"/>
      <p:bldP spid="3085" grpId="0" animBg="1"/>
      <p:bldP spid="3085" grpId="1" animBg="1"/>
      <p:bldP spid="3085" grpId="2" animBg="1"/>
      <p:bldP spid="3086" grpId="0" animBg="1"/>
      <p:bldP spid="3086" grpId="1" animBg="1"/>
      <p:bldP spid="3086" grpId="2" animBg="1"/>
      <p:bldP spid="3087" grpId="0" animBg="1"/>
      <p:bldP spid="3087" grpId="1" animBg="1"/>
      <p:bldP spid="3087" grpId="2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MCj0428113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21197" y="3764757"/>
            <a:ext cx="2752725" cy="2971800"/>
          </a:xfrm>
          <a:prstGeom prst="rect">
            <a:avLst/>
          </a:prstGeom>
          <a:noFill/>
        </p:spPr>
      </p:pic>
      <p:pic>
        <p:nvPicPr>
          <p:cNvPr id="3" name="Picture 7" descr="377f0857764b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8000"/>
          </a:blip>
          <a:srcRect/>
          <a:stretch>
            <a:fillRect/>
          </a:stretch>
        </p:blipFill>
        <p:spPr bwMode="auto">
          <a:xfrm>
            <a:off x="306387" y="121443"/>
            <a:ext cx="3365500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WordArt 8"/>
          <p:cNvSpPr>
            <a:spLocks noChangeArrowheads="1" noChangeShapeType="1" noTextEdit="1"/>
          </p:cNvSpPr>
          <p:nvPr/>
        </p:nvSpPr>
        <p:spPr bwMode="auto">
          <a:xfrm>
            <a:off x="1565275" y="1750218"/>
            <a:ext cx="7272337" cy="2592388"/>
          </a:xfrm>
          <a:prstGeom prst="rect">
            <a:avLst/>
          </a:prstGeom>
        </p:spPr>
        <p:txBody>
          <a:bodyPr wrap="none" numCol="1" fromWordArt="1">
            <a:prstTxWarp prst="textPlain">
              <a:avLst>
                <a:gd name="adj" fmla="val 50000"/>
              </a:avLst>
            </a:prstTxWarp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0"/>
            <a:r>
              <a:rPr lang="ru-RU" sz="3600" b="1" i="1" kern="10" spc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Comic Sans MS"/>
              </a:rPr>
              <a:t>Спасибо за урок!</a:t>
            </a:r>
            <a:endParaRPr lang="ru-RU" sz="3600" b="1" i="1" kern="10" spc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Comic Sans MS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468313" y="26035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smtClean="0">
                <a:ln>
                  <a:noFill/>
                </a:ln>
                <a:solidFill>
                  <a:srgbClr val="000066"/>
                </a:solidFill>
                <a:effectLst/>
                <a:latin typeface="Arial" pitchFamily="34" charset="0"/>
              </a:rPr>
              <a:t>Ссылки: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395288" y="1484313"/>
            <a:ext cx="8291512" cy="492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ts val="2400"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Коллекция картинок из SMART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Board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ts val="2400"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hlinkClick r:id="rId2"/>
              </a:rPr>
              <a:t>http://</a:t>
            </a:r>
            <a:r>
              <a:rPr kumimoji="0" lang="ru-R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hlinkClick r:id="rId2"/>
              </a:rPr>
              <a:t>flashsait.com/text/rus_narod.php</a:t>
            </a:r>
            <a:r>
              <a:rPr kumimoji="0" lang="ru-R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Пользователь\Pictures\город суффиксов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376"/>
            <a:ext cx="9144000" cy="68627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1116013" y="838200"/>
            <a:ext cx="3455987" cy="434975"/>
          </a:xfrm>
          <a:prstGeom prst="rect">
            <a:avLst/>
          </a:prstGeo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4572000" y="838200"/>
            <a:ext cx="1223963" cy="434975"/>
          </a:xfrm>
          <a:prstGeom prst="rect">
            <a:avLst/>
          </a:prstGeo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smtClean="0">
                <a:ln>
                  <a:noFill/>
                </a:ln>
                <a:solidFill>
                  <a:srgbClr val="99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ик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5791200" y="838200"/>
            <a:ext cx="1295400" cy="434975"/>
          </a:xfrm>
          <a:prstGeom prst="rect">
            <a:avLst/>
          </a:prstGeo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smtClean="0">
                <a:ln>
                  <a:noFill/>
                </a:ln>
                <a:solidFill>
                  <a:srgbClr val="99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ек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1116013" y="1285860"/>
            <a:ext cx="3455987" cy="434975"/>
          </a:xfrm>
          <a:prstGeom prst="rect">
            <a:avLst/>
          </a:prstGeo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кружоч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…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1116013" y="1700213"/>
            <a:ext cx="3455987" cy="434975"/>
          </a:xfrm>
          <a:prstGeom prst="rect">
            <a:avLst/>
          </a:prstGeo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винт…</a:t>
            </a:r>
            <a:endParaRPr kumimoji="0" lang="ru-RU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1116013" y="2133600"/>
            <a:ext cx="3455987" cy="434975"/>
          </a:xfrm>
          <a:prstGeom prst="rect">
            <a:avLst/>
          </a:prstGeo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пароход…</a:t>
            </a:r>
            <a:r>
              <a:rPr kumimoji="0" lang="ru-RU" sz="3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1116013" y="2565400"/>
            <a:ext cx="3455987" cy="434975"/>
          </a:xfrm>
          <a:prstGeom prst="rect">
            <a:avLst/>
          </a:prstGeo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сыноч…</a:t>
            </a:r>
            <a:endParaRPr kumimoji="0" lang="ru-RU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05" name="Rectangle 9"/>
          <p:cNvSpPr>
            <a:spLocks noChangeArrowheads="1"/>
          </p:cNvSpPr>
          <p:nvPr/>
        </p:nvSpPr>
        <p:spPr bwMode="auto">
          <a:xfrm>
            <a:off x="1116013" y="2997200"/>
            <a:ext cx="3455987" cy="434975"/>
          </a:xfrm>
          <a:prstGeom prst="rect">
            <a:avLst/>
          </a:prstGeo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звоноч…</a:t>
            </a:r>
            <a:endParaRPr kumimoji="0" lang="ru-RU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06" name="Rectangle 10"/>
          <p:cNvSpPr>
            <a:spLocks noChangeArrowheads="1"/>
          </p:cNvSpPr>
          <p:nvPr/>
        </p:nvSpPr>
        <p:spPr bwMode="auto">
          <a:xfrm>
            <a:off x="1116013" y="3429000"/>
            <a:ext cx="3455987" cy="434975"/>
          </a:xfrm>
          <a:prstGeom prst="rect">
            <a:avLst/>
          </a:prstGeo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корабл…</a:t>
            </a:r>
            <a:endParaRPr kumimoji="0" lang="ru-RU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07" name="Rectangle 11"/>
          <p:cNvSpPr>
            <a:spLocks noChangeArrowheads="1"/>
          </p:cNvSpPr>
          <p:nvPr/>
        </p:nvSpPr>
        <p:spPr bwMode="auto">
          <a:xfrm>
            <a:off x="1116013" y="3860800"/>
            <a:ext cx="3455987" cy="434975"/>
          </a:xfrm>
          <a:prstGeom prst="rect">
            <a:avLst/>
          </a:prstGeo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годоч…</a:t>
            </a:r>
            <a:endParaRPr kumimoji="0" lang="ru-RU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08" name="Rectangle 12"/>
          <p:cNvSpPr>
            <a:spLocks noChangeArrowheads="1"/>
          </p:cNvSpPr>
          <p:nvPr/>
        </p:nvSpPr>
        <p:spPr bwMode="auto">
          <a:xfrm>
            <a:off x="1116013" y="4292600"/>
            <a:ext cx="3455987" cy="434975"/>
          </a:xfrm>
          <a:prstGeom prst="rect">
            <a:avLst/>
          </a:prstGeo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билет…</a:t>
            </a:r>
            <a:endParaRPr kumimoji="0" lang="ru-RU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09" name="Rectangle 13"/>
          <p:cNvSpPr>
            <a:spLocks noChangeArrowheads="1"/>
          </p:cNvSpPr>
          <p:nvPr/>
        </p:nvSpPr>
        <p:spPr bwMode="auto">
          <a:xfrm>
            <a:off x="1116013" y="4724400"/>
            <a:ext cx="3455987" cy="434975"/>
          </a:xfrm>
          <a:prstGeom prst="rect">
            <a:avLst/>
          </a:prstGeo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голубоч…</a:t>
            </a:r>
            <a:endParaRPr kumimoji="0" lang="ru-RU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10" name="Rectangle 14"/>
          <p:cNvSpPr>
            <a:spLocks noChangeArrowheads="1"/>
          </p:cNvSpPr>
          <p:nvPr/>
        </p:nvSpPr>
        <p:spPr bwMode="auto">
          <a:xfrm>
            <a:off x="1116013" y="5157788"/>
            <a:ext cx="3455987" cy="434975"/>
          </a:xfrm>
          <a:prstGeom prst="rect">
            <a:avLst/>
          </a:prstGeo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дождич…</a:t>
            </a:r>
            <a:endParaRPr kumimoji="0" lang="ru-RU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11" name="Rectangle 15"/>
          <p:cNvSpPr>
            <a:spLocks noChangeArrowheads="1"/>
          </p:cNvSpPr>
          <p:nvPr/>
        </p:nvSpPr>
        <p:spPr bwMode="auto">
          <a:xfrm>
            <a:off x="1116013" y="5589588"/>
            <a:ext cx="3455987" cy="434975"/>
          </a:xfrm>
          <a:prstGeom prst="rect">
            <a:avLst/>
          </a:prstGeo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пакет…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12" name="Rectangle 16"/>
          <p:cNvSpPr>
            <a:spLocks noChangeArrowheads="1"/>
          </p:cNvSpPr>
          <p:nvPr/>
        </p:nvSpPr>
        <p:spPr bwMode="auto">
          <a:xfrm>
            <a:off x="1116013" y="6021389"/>
            <a:ext cx="3455987" cy="408008"/>
          </a:xfrm>
          <a:prstGeom prst="rect">
            <a:avLst/>
          </a:prstGeo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комоч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…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25" name="Rectangle 29"/>
          <p:cNvSpPr>
            <a:spLocks noChangeArrowheads="1"/>
          </p:cNvSpPr>
          <p:nvPr/>
        </p:nvSpPr>
        <p:spPr bwMode="auto">
          <a:xfrm>
            <a:off x="5795963" y="1268413"/>
            <a:ext cx="1295400" cy="434975"/>
          </a:xfrm>
          <a:prstGeom prst="rect">
            <a:avLst/>
          </a:prstGeo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rgbClr val="99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ек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26" name="Rectangle 30"/>
          <p:cNvSpPr>
            <a:spLocks noChangeArrowheads="1"/>
          </p:cNvSpPr>
          <p:nvPr/>
        </p:nvSpPr>
        <p:spPr bwMode="auto">
          <a:xfrm>
            <a:off x="5786446" y="1285860"/>
            <a:ext cx="1295400" cy="434975"/>
          </a:xfrm>
          <a:prstGeom prst="rect">
            <a:avLst/>
          </a:prstGeo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27" name="Rectangle 31"/>
          <p:cNvSpPr>
            <a:spLocks noChangeArrowheads="1"/>
          </p:cNvSpPr>
          <p:nvPr/>
        </p:nvSpPr>
        <p:spPr bwMode="auto">
          <a:xfrm>
            <a:off x="4572000" y="1700213"/>
            <a:ext cx="1223963" cy="434975"/>
          </a:xfrm>
          <a:prstGeom prst="rect">
            <a:avLst/>
          </a:prstGeo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rgbClr val="99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ик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49" name="WordArt 53"/>
          <p:cNvSpPr>
            <a:spLocks noChangeArrowheads="1" noChangeShapeType="1" noTextEdit="1"/>
          </p:cNvSpPr>
          <p:nvPr/>
        </p:nvSpPr>
        <p:spPr bwMode="auto">
          <a:xfrm>
            <a:off x="381000" y="228600"/>
            <a:ext cx="8534400" cy="6286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1800" kern="10" spc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3366">
                        <a:gamma/>
                        <a:tint val="0"/>
                        <a:invGamma/>
                      </a:srgbClr>
                    </a:gs>
                    <a:gs pos="100000">
                      <a:srgbClr val="003366"/>
                    </a:gs>
                  </a:gsLst>
                  <a:lin ang="5400000" scaled="1"/>
                </a:gradFill>
                <a:effectLst/>
                <a:latin typeface="Comic Sans MS"/>
              </a:rPr>
              <a:t>Вставь суффикс -ик- или -ек-</a:t>
            </a:r>
            <a:endParaRPr lang="ru-RU" sz="1800" kern="10" spc="0">
              <a:ln w="9525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003366">
                      <a:gamma/>
                      <a:tint val="0"/>
                      <a:invGamma/>
                    </a:srgbClr>
                  </a:gs>
                  <a:gs pos="100000">
                    <a:srgbClr val="003366"/>
                  </a:gs>
                </a:gsLst>
                <a:lin ang="5400000" scaled="1"/>
              </a:gradFill>
              <a:effectLst/>
              <a:latin typeface="Comic Sans MS"/>
            </a:endParaRPr>
          </a:p>
        </p:txBody>
      </p:sp>
      <p:sp>
        <p:nvSpPr>
          <p:cNvPr id="58" name="Rectangle 31"/>
          <p:cNvSpPr>
            <a:spLocks noChangeArrowheads="1"/>
          </p:cNvSpPr>
          <p:nvPr/>
        </p:nvSpPr>
        <p:spPr bwMode="auto">
          <a:xfrm>
            <a:off x="4572000" y="2136769"/>
            <a:ext cx="1223963" cy="434975"/>
          </a:xfrm>
          <a:prstGeom prst="rect">
            <a:avLst/>
          </a:prstGeo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rgbClr val="99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ик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9" name="Rectangle 29"/>
          <p:cNvSpPr>
            <a:spLocks noChangeArrowheads="1"/>
          </p:cNvSpPr>
          <p:nvPr/>
        </p:nvSpPr>
        <p:spPr bwMode="auto">
          <a:xfrm>
            <a:off x="5786446" y="2571744"/>
            <a:ext cx="1295400" cy="434975"/>
          </a:xfrm>
          <a:prstGeom prst="rect">
            <a:avLst/>
          </a:prstGeo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rgbClr val="99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ек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0" name="Rectangle 29"/>
          <p:cNvSpPr>
            <a:spLocks noChangeArrowheads="1"/>
          </p:cNvSpPr>
          <p:nvPr/>
        </p:nvSpPr>
        <p:spPr bwMode="auto">
          <a:xfrm>
            <a:off x="5786446" y="3000372"/>
            <a:ext cx="1295400" cy="434975"/>
          </a:xfrm>
          <a:prstGeom prst="rect">
            <a:avLst/>
          </a:prstGeo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rgbClr val="99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ек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" name="Rectangle 31"/>
          <p:cNvSpPr>
            <a:spLocks noChangeArrowheads="1"/>
          </p:cNvSpPr>
          <p:nvPr/>
        </p:nvSpPr>
        <p:spPr bwMode="auto">
          <a:xfrm>
            <a:off x="4572000" y="3429000"/>
            <a:ext cx="1223963" cy="434975"/>
          </a:xfrm>
          <a:prstGeom prst="rect">
            <a:avLst/>
          </a:prstGeo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rgbClr val="99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ик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2" name="Rectangle 29"/>
          <p:cNvSpPr>
            <a:spLocks noChangeArrowheads="1"/>
          </p:cNvSpPr>
          <p:nvPr/>
        </p:nvSpPr>
        <p:spPr bwMode="auto">
          <a:xfrm>
            <a:off x="5786446" y="3857628"/>
            <a:ext cx="1295400" cy="434975"/>
          </a:xfrm>
          <a:prstGeom prst="rect">
            <a:avLst/>
          </a:prstGeo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rgbClr val="99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ек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3" name="Rectangle 31"/>
          <p:cNvSpPr>
            <a:spLocks noChangeArrowheads="1"/>
          </p:cNvSpPr>
          <p:nvPr/>
        </p:nvSpPr>
        <p:spPr bwMode="auto">
          <a:xfrm>
            <a:off x="4572000" y="4286256"/>
            <a:ext cx="1223963" cy="434975"/>
          </a:xfrm>
          <a:prstGeom prst="rect">
            <a:avLst/>
          </a:prstGeo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rgbClr val="99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ик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4" name="Rectangle 29"/>
          <p:cNvSpPr>
            <a:spLocks noChangeArrowheads="1"/>
          </p:cNvSpPr>
          <p:nvPr/>
        </p:nvSpPr>
        <p:spPr bwMode="auto">
          <a:xfrm>
            <a:off x="5786446" y="4714884"/>
            <a:ext cx="1295400" cy="434975"/>
          </a:xfrm>
          <a:prstGeom prst="rect">
            <a:avLst/>
          </a:prstGeo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rgbClr val="99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ек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5" name="Rectangle 29"/>
          <p:cNvSpPr>
            <a:spLocks noChangeArrowheads="1"/>
          </p:cNvSpPr>
          <p:nvPr/>
        </p:nvSpPr>
        <p:spPr bwMode="auto">
          <a:xfrm>
            <a:off x="5786446" y="5143512"/>
            <a:ext cx="1295400" cy="434975"/>
          </a:xfrm>
          <a:prstGeom prst="rect">
            <a:avLst/>
          </a:prstGeo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rgbClr val="99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ек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6" name="Rectangle 31"/>
          <p:cNvSpPr>
            <a:spLocks noChangeArrowheads="1"/>
          </p:cNvSpPr>
          <p:nvPr/>
        </p:nvSpPr>
        <p:spPr bwMode="auto">
          <a:xfrm>
            <a:off x="4572000" y="5572140"/>
            <a:ext cx="1223963" cy="434975"/>
          </a:xfrm>
          <a:prstGeom prst="rect">
            <a:avLst/>
          </a:prstGeo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rgbClr val="99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ик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7" name="Rectangle 29"/>
          <p:cNvSpPr>
            <a:spLocks noChangeArrowheads="1"/>
          </p:cNvSpPr>
          <p:nvPr/>
        </p:nvSpPr>
        <p:spPr bwMode="auto">
          <a:xfrm>
            <a:off x="5786446" y="6000768"/>
            <a:ext cx="1295400" cy="434975"/>
          </a:xfrm>
          <a:prstGeom prst="rect">
            <a:avLst/>
          </a:prstGeo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rgbClr val="99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ек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8" name="Rectangle 30"/>
          <p:cNvSpPr>
            <a:spLocks noChangeArrowheads="1"/>
          </p:cNvSpPr>
          <p:nvPr/>
        </p:nvSpPr>
        <p:spPr bwMode="auto">
          <a:xfrm>
            <a:off x="5786446" y="2571744"/>
            <a:ext cx="1295400" cy="434975"/>
          </a:xfrm>
          <a:prstGeom prst="rect">
            <a:avLst/>
          </a:prstGeo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1" name="Rectangle 3"/>
          <p:cNvSpPr>
            <a:spLocks noChangeArrowheads="1"/>
          </p:cNvSpPr>
          <p:nvPr/>
        </p:nvSpPr>
        <p:spPr bwMode="auto">
          <a:xfrm>
            <a:off x="4572000" y="1714489"/>
            <a:ext cx="1223963" cy="428628"/>
          </a:xfrm>
          <a:prstGeom prst="rect">
            <a:avLst/>
          </a:prstGeo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2" name="Rectangle 3"/>
          <p:cNvSpPr>
            <a:spLocks noChangeArrowheads="1"/>
          </p:cNvSpPr>
          <p:nvPr/>
        </p:nvSpPr>
        <p:spPr bwMode="auto">
          <a:xfrm>
            <a:off x="4572000" y="2143116"/>
            <a:ext cx="1223963" cy="434975"/>
          </a:xfrm>
          <a:prstGeom prst="rect">
            <a:avLst/>
          </a:prstGeo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3" name="Rectangle 30"/>
          <p:cNvSpPr>
            <a:spLocks noChangeArrowheads="1"/>
          </p:cNvSpPr>
          <p:nvPr/>
        </p:nvSpPr>
        <p:spPr bwMode="auto">
          <a:xfrm>
            <a:off x="5786446" y="3000372"/>
            <a:ext cx="1295400" cy="434975"/>
          </a:xfrm>
          <a:prstGeom prst="rect">
            <a:avLst/>
          </a:prstGeo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4" name="Rectangle 3"/>
          <p:cNvSpPr>
            <a:spLocks noChangeArrowheads="1"/>
          </p:cNvSpPr>
          <p:nvPr/>
        </p:nvSpPr>
        <p:spPr bwMode="auto">
          <a:xfrm>
            <a:off x="4572000" y="3429000"/>
            <a:ext cx="1223963" cy="434975"/>
          </a:xfrm>
          <a:prstGeom prst="rect">
            <a:avLst/>
          </a:prstGeo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5" name="Rectangle 30"/>
          <p:cNvSpPr>
            <a:spLocks noChangeArrowheads="1"/>
          </p:cNvSpPr>
          <p:nvPr/>
        </p:nvSpPr>
        <p:spPr bwMode="auto">
          <a:xfrm>
            <a:off x="5786446" y="3857628"/>
            <a:ext cx="1295400" cy="434975"/>
          </a:xfrm>
          <a:prstGeom prst="rect">
            <a:avLst/>
          </a:prstGeo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6" name="Rectangle 3"/>
          <p:cNvSpPr>
            <a:spLocks noChangeArrowheads="1"/>
          </p:cNvSpPr>
          <p:nvPr/>
        </p:nvSpPr>
        <p:spPr bwMode="auto">
          <a:xfrm>
            <a:off x="4572000" y="4286256"/>
            <a:ext cx="1223963" cy="434975"/>
          </a:xfrm>
          <a:prstGeom prst="rect">
            <a:avLst/>
          </a:prstGeo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7" name="Rectangle 30"/>
          <p:cNvSpPr>
            <a:spLocks noChangeArrowheads="1"/>
          </p:cNvSpPr>
          <p:nvPr/>
        </p:nvSpPr>
        <p:spPr bwMode="auto">
          <a:xfrm>
            <a:off x="5786446" y="4714884"/>
            <a:ext cx="1295400" cy="434975"/>
          </a:xfrm>
          <a:prstGeom prst="rect">
            <a:avLst/>
          </a:prstGeo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8" name="Rectangle 30"/>
          <p:cNvSpPr>
            <a:spLocks noChangeArrowheads="1"/>
          </p:cNvSpPr>
          <p:nvPr/>
        </p:nvSpPr>
        <p:spPr bwMode="auto">
          <a:xfrm>
            <a:off x="5786446" y="5143512"/>
            <a:ext cx="1295400" cy="434975"/>
          </a:xfrm>
          <a:prstGeom prst="rect">
            <a:avLst/>
          </a:prstGeo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9" name="Rectangle 3"/>
          <p:cNvSpPr>
            <a:spLocks noChangeArrowheads="1"/>
          </p:cNvSpPr>
          <p:nvPr/>
        </p:nvSpPr>
        <p:spPr bwMode="auto">
          <a:xfrm>
            <a:off x="4572000" y="5572140"/>
            <a:ext cx="1223963" cy="434975"/>
          </a:xfrm>
          <a:prstGeom prst="rect">
            <a:avLst/>
          </a:prstGeo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0" name="Rectangle 30"/>
          <p:cNvSpPr>
            <a:spLocks noChangeArrowheads="1"/>
          </p:cNvSpPr>
          <p:nvPr/>
        </p:nvSpPr>
        <p:spPr bwMode="auto">
          <a:xfrm>
            <a:off x="5786446" y="6000768"/>
            <a:ext cx="1295400" cy="434975"/>
          </a:xfrm>
          <a:prstGeom prst="rect">
            <a:avLst/>
          </a:prstGeo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1" name="Rectangle 3"/>
          <p:cNvSpPr>
            <a:spLocks noChangeArrowheads="1"/>
          </p:cNvSpPr>
          <p:nvPr/>
        </p:nvSpPr>
        <p:spPr bwMode="auto">
          <a:xfrm>
            <a:off x="4572000" y="1285861"/>
            <a:ext cx="1223963" cy="428628"/>
          </a:xfrm>
          <a:prstGeom prst="rect">
            <a:avLst/>
          </a:prstGeo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2" name="Rectangle 3"/>
          <p:cNvSpPr>
            <a:spLocks noChangeArrowheads="1"/>
          </p:cNvSpPr>
          <p:nvPr/>
        </p:nvSpPr>
        <p:spPr bwMode="auto">
          <a:xfrm>
            <a:off x="4572000" y="2571744"/>
            <a:ext cx="1223963" cy="434975"/>
          </a:xfrm>
          <a:prstGeom prst="rect">
            <a:avLst/>
          </a:prstGeo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3" name="Rectangle 3"/>
          <p:cNvSpPr>
            <a:spLocks noChangeArrowheads="1"/>
          </p:cNvSpPr>
          <p:nvPr/>
        </p:nvSpPr>
        <p:spPr bwMode="auto">
          <a:xfrm>
            <a:off x="4572000" y="3000372"/>
            <a:ext cx="1223963" cy="434975"/>
          </a:xfrm>
          <a:prstGeom prst="rect">
            <a:avLst/>
          </a:prstGeo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4" name="Rectangle 3"/>
          <p:cNvSpPr>
            <a:spLocks noChangeArrowheads="1"/>
          </p:cNvSpPr>
          <p:nvPr/>
        </p:nvSpPr>
        <p:spPr bwMode="auto">
          <a:xfrm>
            <a:off x="4572000" y="3857628"/>
            <a:ext cx="1223963" cy="434975"/>
          </a:xfrm>
          <a:prstGeom prst="rect">
            <a:avLst/>
          </a:prstGeo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5" name="Rectangle 3"/>
          <p:cNvSpPr>
            <a:spLocks noChangeArrowheads="1"/>
          </p:cNvSpPr>
          <p:nvPr/>
        </p:nvSpPr>
        <p:spPr bwMode="auto">
          <a:xfrm>
            <a:off x="4562483" y="4714884"/>
            <a:ext cx="1223963" cy="434975"/>
          </a:xfrm>
          <a:prstGeom prst="rect">
            <a:avLst/>
          </a:prstGeo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6" name="Rectangle 3"/>
          <p:cNvSpPr>
            <a:spLocks noChangeArrowheads="1"/>
          </p:cNvSpPr>
          <p:nvPr/>
        </p:nvSpPr>
        <p:spPr bwMode="auto">
          <a:xfrm>
            <a:off x="4572000" y="5143512"/>
            <a:ext cx="1223963" cy="434975"/>
          </a:xfrm>
          <a:prstGeom prst="rect">
            <a:avLst/>
          </a:prstGeo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7" name="Rectangle 3"/>
          <p:cNvSpPr>
            <a:spLocks noChangeArrowheads="1"/>
          </p:cNvSpPr>
          <p:nvPr/>
        </p:nvSpPr>
        <p:spPr bwMode="auto">
          <a:xfrm>
            <a:off x="4572000" y="6000768"/>
            <a:ext cx="1223963" cy="428628"/>
          </a:xfrm>
          <a:prstGeom prst="rect">
            <a:avLst/>
          </a:prstGeo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0" name="Rectangle 4"/>
          <p:cNvSpPr>
            <a:spLocks noChangeArrowheads="1"/>
          </p:cNvSpPr>
          <p:nvPr/>
        </p:nvSpPr>
        <p:spPr bwMode="auto">
          <a:xfrm>
            <a:off x="5786446" y="1714488"/>
            <a:ext cx="1295400" cy="434975"/>
          </a:xfrm>
          <a:prstGeom prst="rect">
            <a:avLst/>
          </a:prstGeo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1" name="Rectangle 4"/>
          <p:cNvSpPr>
            <a:spLocks noChangeArrowheads="1"/>
          </p:cNvSpPr>
          <p:nvPr/>
        </p:nvSpPr>
        <p:spPr bwMode="auto">
          <a:xfrm>
            <a:off x="5786446" y="2143116"/>
            <a:ext cx="1295400" cy="434975"/>
          </a:xfrm>
          <a:prstGeom prst="rect">
            <a:avLst/>
          </a:prstGeo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2" name="Rectangle 4"/>
          <p:cNvSpPr>
            <a:spLocks noChangeArrowheads="1"/>
          </p:cNvSpPr>
          <p:nvPr/>
        </p:nvSpPr>
        <p:spPr bwMode="auto">
          <a:xfrm>
            <a:off x="5786446" y="3429000"/>
            <a:ext cx="1295400" cy="434975"/>
          </a:xfrm>
          <a:prstGeom prst="rect">
            <a:avLst/>
          </a:prstGeo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3" name="Rectangle 4"/>
          <p:cNvSpPr>
            <a:spLocks noChangeArrowheads="1"/>
          </p:cNvSpPr>
          <p:nvPr/>
        </p:nvSpPr>
        <p:spPr bwMode="auto">
          <a:xfrm>
            <a:off x="5786446" y="4286256"/>
            <a:ext cx="1295400" cy="434975"/>
          </a:xfrm>
          <a:prstGeom prst="rect">
            <a:avLst/>
          </a:prstGeo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4" name="Rectangle 4"/>
          <p:cNvSpPr>
            <a:spLocks noChangeArrowheads="1"/>
          </p:cNvSpPr>
          <p:nvPr/>
        </p:nvSpPr>
        <p:spPr bwMode="auto">
          <a:xfrm>
            <a:off x="5786446" y="5572140"/>
            <a:ext cx="1295400" cy="434975"/>
          </a:xfrm>
          <a:prstGeom prst="rect">
            <a:avLst/>
          </a:prstGeo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122" name="AutoShape 2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143900" y="6000768"/>
            <a:ext cx="576263" cy="576263"/>
          </a:xfrm>
          <a:prstGeom prst="actionButtonBlank">
            <a:avLst/>
          </a:prstGeom>
          <a:gradFill rotWithShape="1">
            <a:gsLst>
              <a:gs pos="0">
                <a:srgbClr val="825600"/>
              </a:gs>
              <a:gs pos="13000">
                <a:srgbClr val="FFA800"/>
              </a:gs>
              <a:gs pos="28000">
                <a:srgbClr val="825600"/>
              </a:gs>
              <a:gs pos="42999">
                <a:srgbClr val="FFA800"/>
              </a:gs>
              <a:gs pos="58000">
                <a:srgbClr val="825600"/>
              </a:gs>
              <a:gs pos="72000">
                <a:srgbClr val="FFA800"/>
              </a:gs>
              <a:gs pos="87000">
                <a:srgbClr val="825600"/>
              </a:gs>
              <a:gs pos="100000">
                <a:srgbClr val="FFA800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advClick="0" advTm="300000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1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3.33333E-6 L -0.30607 -0.00023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4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2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2.96296E-6 L -0.31302 -0.00115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7" y="-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3.7037E-7 L -0.19184 -0.00023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4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2.96296E-6 L -0.1526 -0.0007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2.96296E-6 L -0.30503 -0.00069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2.96296E-6 L -0.16822 -0.00023 " pathEditMode="relative" rAng="0" ptsTypes="AA">
                                      <p:cBhvr>
                                        <p:cTn id="43" dur="20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2.96296E-6 L -0.32083 0.00023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5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2.96296E-6 L -0.17621 0.0007 " pathEditMode="relative" rAng="0" ptsTypes="AA">
                                      <p:cBhvr>
                                        <p:cTn id="57" dur="20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6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2.96296E-6 L -0.28941 0.00139 " pathEditMode="relative" rAng="0" ptsTypes="AA">
                                      <p:cBhvr>
                                        <p:cTn id="64" dur="20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5" y="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7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2.96296E-6 L -0.29722 0.00185 " pathEditMode="relative" rAng="0" ptsTypes="AA">
                                      <p:cBhvr>
                                        <p:cTn id="71" dur="20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9" y="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8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2.96296E-6 L -0.18402 0.00232 " pathEditMode="relative" rAng="0" ptsTypes="AA">
                                      <p:cBhvr>
                                        <p:cTn id="78" dur="20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2" y="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9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2.96296E-6 L -0.32083 0.00278 " pathEditMode="relative" rAng="0" ptsTypes="AA">
                                      <p:cBhvr>
                                        <p:cTn id="85" dur="2000" fill="hold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0" y="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0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90" dur="2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DD4F"/>
                                      </p:to>
                                    </p:animClr>
                                    <p:set>
                                      <p:cBhvr>
                                        <p:cTn id="91" dur="2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2" dur="2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97" dur="2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DD4F"/>
                                      </p:to>
                                    </p:animClr>
                                    <p:set>
                                      <p:cBhvr>
                                        <p:cTn id="98" dur="2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9" dur="2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"/>
                  </p:tgtEl>
                </p:cond>
              </p:nextCondLst>
            </p:seq>
            <p:seq concurrent="1" nextAc="seek">
              <p:cTn id="100" restart="whenNotActive" fill="hold" evtFilter="cancelBubble" nodeType="interactiveSeq">
                <p:stCondLst>
                  <p:cond evt="onClick" delay="0">
                    <p:tgtEl>
                      <p:spTgt spid="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" fill="hold">
                      <p:stCondLst>
                        <p:cond delay="0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04" dur="2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DD4F"/>
                                      </p:to>
                                    </p:animClr>
                                    <p:set>
                                      <p:cBhvr>
                                        <p:cTn id="105" dur="2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6" dur="2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3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11" dur="2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DD4F"/>
                                      </p:to>
                                    </p:animClr>
                                    <p:set>
                                      <p:cBhvr>
                                        <p:cTn id="112" dur="2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3" dur="2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4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18" dur="2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DD4F"/>
                                      </p:to>
                                    </p:animClr>
                                    <p:set>
                                      <p:cBhvr>
                                        <p:cTn id="119" dur="2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0" dur="2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5"/>
                  </p:tgtEl>
                </p:cond>
              </p:nextCondLst>
            </p:seq>
            <p:seq concurrent="1" nextAc="seek">
              <p:cTn id="121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2" fill="hold">
                      <p:stCondLst>
                        <p:cond delay="0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25" dur="2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DD4F"/>
                                      </p:to>
                                    </p:animClr>
                                    <p:set>
                                      <p:cBhvr>
                                        <p:cTn id="126" dur="2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7" dur="2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32" dur="2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DD4F"/>
                                      </p:to>
                                    </p:animClr>
                                    <p:set>
                                      <p:cBhvr>
                                        <p:cTn id="133" dur="2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4" dur="2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7"/>
                  </p:tgtEl>
                </p:cond>
              </p:nextCondLst>
            </p:seq>
            <p:seq concurrent="1" nextAc="seek">
              <p:cTn id="135" restart="whenNotActive" fill="hold" evtFilter="cancelBubble" nodeType="interactiveSeq">
                <p:stCondLst>
                  <p:cond evt="onClick" delay="0">
                    <p:tgtEl>
                      <p:spTgt spid="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6" fill="hold">
                      <p:stCondLst>
                        <p:cond delay="0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39" dur="2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DD4F"/>
                                      </p:to>
                                    </p:animClr>
                                    <p:set>
                                      <p:cBhvr>
                                        <p:cTn id="140" dur="2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1" dur="2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0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>
                      <p:stCondLst>
                        <p:cond delay="0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46" dur="2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DD4F"/>
                                      </p:to>
                                    </p:animClr>
                                    <p:set>
                                      <p:cBhvr>
                                        <p:cTn id="147" dur="2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8" dur="2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1"/>
                  </p:tgtEl>
                </p:cond>
              </p:nextCondLst>
            </p:seq>
            <p:seq concurrent="1" nextAc="seek">
              <p:cTn id="149" restart="whenNotActive" fill="hold" evtFilter="cancelBubble" nodeType="interactiveSeq">
                <p:stCondLst>
                  <p:cond evt="onClick" delay="0">
                    <p:tgtEl>
                      <p:spTgt spid="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0" fill="hold">
                      <p:stCondLst>
                        <p:cond delay="0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53" dur="2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DD4F"/>
                                      </p:to>
                                    </p:animClr>
                                    <p:set>
                                      <p:cBhvr>
                                        <p:cTn id="154" dur="2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5" dur="2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"/>
                  </p:tgtEl>
                </p:cond>
              </p:nextCondLst>
            </p:seq>
            <p:seq concurrent="1" nextAc="seek">
              <p:cTn id="156" restart="whenNotActive" fill="hold" evtFilter="cancelBubble" nodeType="interactiveSeq">
                <p:stCondLst>
                  <p:cond evt="onClick" delay="0">
                    <p:tgtEl>
                      <p:spTgt spid="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7" fill="hold">
                      <p:stCondLst>
                        <p:cond delay="0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60" dur="2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DD4F"/>
                                      </p:to>
                                    </p:animClr>
                                    <p:set>
                                      <p:cBhvr>
                                        <p:cTn id="161" dur="2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2" dur="2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3"/>
                  </p:tgtEl>
                </p:cond>
              </p:nextCondLst>
            </p:seq>
            <p:seq concurrent="1" nextAc="seek">
              <p:cTn id="163" restart="whenNotActive" fill="hold" evtFilter="cancelBubble" nodeType="interactiveSeq">
                <p:stCondLst>
                  <p:cond evt="onClick" delay="0">
                    <p:tgtEl>
                      <p:spTgt spid="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4" fill="hold">
                      <p:stCondLst>
                        <p:cond delay="0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67" dur="2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DD4F"/>
                                      </p:to>
                                    </p:animClr>
                                    <p:set>
                                      <p:cBhvr>
                                        <p:cTn id="168" dur="2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9" dur="2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4"/>
                  </p:tgtEl>
                </p:cond>
              </p:nextCondLst>
            </p:seq>
          </p:childTnLst>
        </p:cTn>
      </p:par>
    </p:tnLst>
    <p:bldLst>
      <p:bldP spid="4126" grpId="0" animBg="1"/>
      <p:bldP spid="68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WordArt 2"/>
          <p:cNvSpPr>
            <a:spLocks noChangeArrowheads="1" noChangeShapeType="1" noTextEdit="1"/>
          </p:cNvSpPr>
          <p:nvPr/>
        </p:nvSpPr>
        <p:spPr bwMode="auto">
          <a:xfrm>
            <a:off x="1258888" y="188913"/>
            <a:ext cx="6551612" cy="1512887"/>
          </a:xfrm>
          <a:prstGeom prst="rect">
            <a:avLst/>
          </a:prstGeom>
        </p:spPr>
        <p:txBody>
          <a:bodyPr wrap="none" fromWordArt="1">
            <a:prstTxWarp prst="textWave4">
              <a:avLst>
                <a:gd name="adj1" fmla="val 6500"/>
                <a:gd name="adj2" fmla="val 14"/>
              </a:avLst>
            </a:prstTxWarp>
          </a:bodyPr>
          <a:lstStyle/>
          <a:p>
            <a:pPr algn="ctr" rtl="0"/>
            <a:r>
              <a:rPr lang="ru-RU" sz="4800" kern="10" spc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CCCC00"/>
                    </a:gs>
                    <a:gs pos="50000">
                      <a:srgbClr val="D60093"/>
                    </a:gs>
                    <a:gs pos="100000">
                      <a:srgbClr val="CCCC00"/>
                    </a:gs>
                  </a:gsLst>
                  <a:lin ang="18900000" scaled="1"/>
                </a:gra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Выбери верное  выражение</a:t>
            </a:r>
            <a:endParaRPr lang="ru-RU" sz="4800" kern="10" spc="0">
              <a:ln w="9525">
                <a:noFill/>
                <a:round/>
                <a:headEnd/>
                <a:tailEnd/>
              </a:ln>
              <a:gradFill rotWithShape="1">
                <a:gsLst>
                  <a:gs pos="0">
                    <a:srgbClr val="CCCC00"/>
                  </a:gs>
                  <a:gs pos="50000">
                    <a:srgbClr val="D60093"/>
                  </a:gs>
                  <a:gs pos="100000">
                    <a:srgbClr val="CCCC00"/>
                  </a:gs>
                </a:gsLst>
                <a:lin ang="18900000" scaled="1"/>
              </a:gra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1547813" y="1916113"/>
            <a:ext cx="5616575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</a:rPr>
              <a:t>СУФФИКС – ЭТО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</a:endParaRPr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611188" y="3141663"/>
            <a:ext cx="5616575" cy="1612900"/>
          </a:xfrm>
          <a:prstGeom prst="rect">
            <a:avLst/>
          </a:prstGeom>
          <a:gradFill rotWithShape="1">
            <a:gsLst>
              <a:gs pos="0">
                <a:srgbClr val="CC9900"/>
              </a:gs>
              <a:gs pos="50000">
                <a:srgbClr val="CC9900">
                  <a:gamma/>
                  <a:tint val="4706"/>
                  <a:invGamma/>
                </a:srgbClr>
              </a:gs>
              <a:gs pos="100000">
                <a:srgbClr val="CC9900"/>
              </a:gs>
            </a:gsLst>
            <a:lin ang="5400000" scaled="1"/>
          </a:gradFill>
          <a:ln w="57150" cmpd="thickThin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МАЛЕНЬКОЕ СЛОВО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2916238" y="5300663"/>
            <a:ext cx="5616575" cy="881062"/>
          </a:xfrm>
          <a:prstGeom prst="rect">
            <a:avLst/>
          </a:prstGeom>
          <a:gradFill rotWithShape="1">
            <a:gsLst>
              <a:gs pos="0">
                <a:srgbClr val="CC9900"/>
              </a:gs>
              <a:gs pos="50000">
                <a:srgbClr val="CC9900">
                  <a:gamma/>
                  <a:tint val="4706"/>
                  <a:invGamma/>
                </a:srgbClr>
              </a:gs>
              <a:gs pos="100000">
                <a:srgbClr val="CC9900"/>
              </a:gs>
            </a:gsLst>
            <a:lin ang="5400000" scaled="1"/>
          </a:gradFill>
          <a:ln w="57150" cmpd="thickThin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ЧАСТЬ СЛОВА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3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16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8663 -0.30463 " pathEditMode="relative" ptsTypes="AA">
                                      <p:cBhvr>
                                        <p:cTn id="8" dur="2000" fill="hold"/>
                                        <p:tgtEl>
                                          <p:spTgt spid="1638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8663 -0.30463 " pathEditMode="relative" ptsTypes="AA">
                                      <p:cBhvr>
                                        <p:cTn id="10" dur="2000" fill="hold"/>
                                        <p:tgtEl>
                                          <p:spTgt spid="16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500"/>
                                        <p:tgtEl>
                                          <p:spTgt spid="1638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38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63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1" dur="100" fill="hold"/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  <p:animClr clrSpc="rgb">
                                      <p:cBhvr>
                                        <p:cTn id="22" dur="100" fill="hold"/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  <p:set>
                                      <p:cBhvr>
                                        <p:cTn id="23" dur="100" fill="hold"/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" dur="100" fill="hold"/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388"/>
                  </p:tgtEl>
                </p:cond>
              </p:nextCondLst>
            </p:seq>
          </p:childTnLst>
        </p:cTn>
      </p:par>
    </p:tnLst>
    <p:bldLst>
      <p:bldP spid="16388" grpId="0" build="allAtOnce" animBg="1"/>
      <p:bldP spid="16389" grpId="0" build="allAtOnce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WordArt 2"/>
          <p:cNvSpPr>
            <a:spLocks noChangeArrowheads="1" noChangeShapeType="1" noTextEdit="1"/>
          </p:cNvSpPr>
          <p:nvPr/>
        </p:nvSpPr>
        <p:spPr bwMode="auto">
          <a:xfrm>
            <a:off x="1258888" y="188913"/>
            <a:ext cx="6551612" cy="1512887"/>
          </a:xfrm>
          <a:prstGeom prst="rect">
            <a:avLst/>
          </a:prstGeom>
        </p:spPr>
        <p:txBody>
          <a:bodyPr wrap="none" fromWordArt="1">
            <a:prstTxWarp prst="textWave4">
              <a:avLst>
                <a:gd name="adj1" fmla="val 6500"/>
                <a:gd name="adj2" fmla="val 14"/>
              </a:avLst>
            </a:prstTxWarp>
          </a:bodyPr>
          <a:lstStyle/>
          <a:p>
            <a:pPr algn="ctr" rtl="0"/>
            <a:r>
              <a:rPr lang="ru-RU" sz="4800" kern="10" spc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CCCC00"/>
                    </a:gs>
                    <a:gs pos="50000">
                      <a:srgbClr val="D60093"/>
                    </a:gs>
                    <a:gs pos="100000">
                      <a:srgbClr val="CCCC00"/>
                    </a:gs>
                  </a:gsLst>
                  <a:lin ang="18900000" scaled="1"/>
                </a:gra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Выбери верное  выражение</a:t>
            </a:r>
            <a:endParaRPr lang="ru-RU" sz="4800" kern="10" spc="0">
              <a:ln w="9525">
                <a:noFill/>
                <a:round/>
                <a:headEnd/>
                <a:tailEnd/>
              </a:ln>
              <a:gradFill rotWithShape="1">
                <a:gsLst>
                  <a:gs pos="0">
                    <a:srgbClr val="CCCC00"/>
                  </a:gs>
                  <a:gs pos="50000">
                    <a:srgbClr val="D60093"/>
                  </a:gs>
                  <a:gs pos="100000">
                    <a:srgbClr val="CCCC00"/>
                  </a:gs>
                </a:gsLst>
                <a:lin ang="18900000" scaled="1"/>
              </a:gra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1331913" y="1916113"/>
            <a:ext cx="6985000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</a:rPr>
              <a:t>СУФФИКС СЛУЖИТ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</a:endParaRP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250825" y="3933825"/>
            <a:ext cx="8494713" cy="758825"/>
          </a:xfrm>
          <a:prstGeom prst="rect">
            <a:avLst/>
          </a:prstGeom>
          <a:gradFill rotWithShape="1">
            <a:gsLst>
              <a:gs pos="0">
                <a:srgbClr val="CC9900"/>
              </a:gs>
              <a:gs pos="50000">
                <a:srgbClr val="CC9900">
                  <a:gamma/>
                  <a:tint val="0"/>
                  <a:invGamma/>
                </a:srgbClr>
              </a:gs>
              <a:gs pos="100000">
                <a:srgbClr val="CC9900"/>
              </a:gs>
            </a:gsLst>
            <a:lin ang="5400000" scaled="1"/>
          </a:gradFill>
          <a:ln w="57150" cmpd="thickThin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для образования новых слов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250825" y="5157788"/>
            <a:ext cx="8569325" cy="758825"/>
          </a:xfrm>
          <a:prstGeom prst="rect">
            <a:avLst/>
          </a:prstGeom>
          <a:gradFill rotWithShape="1">
            <a:gsLst>
              <a:gs pos="0">
                <a:srgbClr val="CC9900"/>
              </a:gs>
              <a:gs pos="50000">
                <a:srgbClr val="CC9900">
                  <a:gamma/>
                  <a:tint val="0"/>
                  <a:invGamma/>
                </a:srgbClr>
              </a:gs>
              <a:gs pos="100000">
                <a:srgbClr val="CC9900"/>
              </a:gs>
            </a:gsLst>
            <a:lin ang="5400000" scaled="1"/>
          </a:gradFill>
          <a:ln w="57150" cmpd="thickThin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для связи слов в предложении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4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000" fill="hold"/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" dur="500"/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174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05255 " pathEditMode="relative" ptsTypes="AA">
                                      <p:cBhvr>
                                        <p:cTn id="14" dur="1000" fill="hold"/>
                                        <p:tgtEl>
                                          <p:spTgt spid="174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05255 " pathEditMode="relative" ptsTypes="AA">
                                      <p:cBhvr>
                                        <p:cTn id="16" dur="1000" fill="hold"/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12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74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1" dur="100" fill="hold"/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  <p:animClr clrSpc="rgb">
                                      <p:cBhvr>
                                        <p:cTn id="22" dur="100" fill="hold"/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  <p:set>
                                      <p:cBhvr>
                                        <p:cTn id="23" dur="100" fill="hold"/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" dur="100" fill="hold"/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13"/>
                  </p:tgtEl>
                </p:cond>
              </p:nextCondLst>
            </p:seq>
          </p:childTnLst>
        </p:cTn>
      </p:par>
    </p:tnLst>
    <p:bldLst>
      <p:bldP spid="17412" grpId="0" build="allAtOnce" animBg="1"/>
      <p:bldP spid="17413" grpId="0" build="allAtOnce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WordArt 2"/>
          <p:cNvSpPr>
            <a:spLocks noChangeArrowheads="1" noChangeShapeType="1" noTextEdit="1"/>
          </p:cNvSpPr>
          <p:nvPr/>
        </p:nvSpPr>
        <p:spPr bwMode="auto">
          <a:xfrm>
            <a:off x="1258888" y="188913"/>
            <a:ext cx="6551612" cy="1512887"/>
          </a:xfrm>
          <a:prstGeom prst="rect">
            <a:avLst/>
          </a:prstGeom>
        </p:spPr>
        <p:txBody>
          <a:bodyPr wrap="none" fromWordArt="1">
            <a:prstTxWarp prst="textWave4">
              <a:avLst>
                <a:gd name="adj1" fmla="val 6500"/>
                <a:gd name="adj2" fmla="val 14"/>
              </a:avLst>
            </a:prstTxWarp>
          </a:bodyPr>
          <a:lstStyle/>
          <a:p>
            <a:pPr algn="ctr" rtl="0"/>
            <a:r>
              <a:rPr lang="ru-RU" sz="4800" kern="10" spc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CCCC00"/>
                    </a:gs>
                    <a:gs pos="50000">
                      <a:srgbClr val="D60093"/>
                    </a:gs>
                    <a:gs pos="100000">
                      <a:srgbClr val="CCCC00"/>
                    </a:gs>
                  </a:gsLst>
                  <a:lin ang="18900000" scaled="1"/>
                </a:gra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Выбери верное  выражение</a:t>
            </a:r>
            <a:endParaRPr lang="ru-RU" sz="4800" kern="10" spc="0">
              <a:ln w="9525">
                <a:noFill/>
                <a:round/>
                <a:headEnd/>
                <a:tailEnd/>
              </a:ln>
              <a:gradFill rotWithShape="1">
                <a:gsLst>
                  <a:gs pos="0">
                    <a:srgbClr val="CCCC00"/>
                  </a:gs>
                  <a:gs pos="50000">
                    <a:srgbClr val="D60093"/>
                  </a:gs>
                  <a:gs pos="100000">
                    <a:srgbClr val="CCCC00"/>
                  </a:gs>
                </a:gsLst>
                <a:lin ang="18900000" scaled="1"/>
              </a:gra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1331913" y="1916113"/>
            <a:ext cx="6985000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</a:rPr>
              <a:t>СУФФИКС СТОИТ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</a:endParaRP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1619250" y="3933825"/>
            <a:ext cx="5761038" cy="881063"/>
          </a:xfrm>
          <a:prstGeom prst="rect">
            <a:avLst/>
          </a:prstGeom>
          <a:gradFill rotWithShape="1">
            <a:gsLst>
              <a:gs pos="0">
                <a:srgbClr val="CC9900"/>
              </a:gs>
              <a:gs pos="50000">
                <a:srgbClr val="CC9900">
                  <a:gamma/>
                  <a:tint val="0"/>
                  <a:invGamma/>
                </a:srgbClr>
              </a:gs>
              <a:gs pos="100000">
                <a:srgbClr val="CC9900"/>
              </a:gs>
            </a:gsLst>
            <a:lin ang="5400000" scaled="1"/>
          </a:gradFill>
          <a:ln w="57150" cmpd="thickThin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после корня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1619250" y="5157788"/>
            <a:ext cx="5811838" cy="881062"/>
          </a:xfrm>
          <a:prstGeom prst="rect">
            <a:avLst/>
          </a:prstGeom>
          <a:gradFill rotWithShape="1">
            <a:gsLst>
              <a:gs pos="0">
                <a:srgbClr val="CC9900"/>
              </a:gs>
              <a:gs pos="50000">
                <a:srgbClr val="CC9900">
                  <a:gamma/>
                  <a:tint val="0"/>
                  <a:invGamma/>
                </a:srgbClr>
              </a:gs>
              <a:gs pos="100000">
                <a:srgbClr val="CC9900"/>
              </a:gs>
            </a:gsLst>
            <a:lin ang="5400000" scaled="1"/>
          </a:gradFill>
          <a:ln w="57150" cmpd="thickThin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перед корнем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4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000" fill="hold"/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06296 " pathEditMode="relative" ptsTypes="AA">
                                      <p:cBhvr>
                                        <p:cTn id="8" dur="1000" fill="hold"/>
                                        <p:tgtEl>
                                          <p:spTgt spid="1843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06296 " pathEditMode="relative" ptsTypes="AA">
                                      <p:cBhvr>
                                        <p:cTn id="10" dur="1000" fill="hold"/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500"/>
                                        <p:tgtEl>
                                          <p:spTgt spid="1843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3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84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1" dur="100" fill="hold"/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  <p:animClr clrSpc="rgb">
                                      <p:cBhvr>
                                        <p:cTn id="22" dur="100" fill="hold"/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  <p:set>
                                      <p:cBhvr>
                                        <p:cTn id="23" dur="100" fill="hold"/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" dur="100" fill="hold"/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37"/>
                  </p:tgtEl>
                </p:cond>
              </p:nextCondLst>
            </p:seq>
          </p:childTnLst>
        </p:cTn>
      </p:par>
    </p:tnLst>
    <p:bldLst>
      <p:bldP spid="18436" grpId="0" build="allAtOnce" animBg="1"/>
      <p:bldP spid="18437" grpId="0" build="allAtOnce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1258888" y="188913"/>
            <a:ext cx="6551612" cy="1512887"/>
          </a:xfrm>
          <a:prstGeom prst="rect">
            <a:avLst/>
          </a:prstGeom>
        </p:spPr>
        <p:txBody>
          <a:bodyPr wrap="none" fromWordArt="1">
            <a:prstTxWarp prst="textWave4">
              <a:avLst>
                <a:gd name="adj1" fmla="val 6500"/>
                <a:gd name="adj2" fmla="val 14"/>
              </a:avLst>
            </a:prstTxWarp>
          </a:bodyPr>
          <a:lstStyle/>
          <a:p>
            <a:pPr algn="ctr" rtl="0"/>
            <a:r>
              <a:rPr lang="ru-RU" sz="4800" kern="10" spc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CCCC00"/>
                    </a:gs>
                    <a:gs pos="50000">
                      <a:srgbClr val="D60093"/>
                    </a:gs>
                    <a:gs pos="100000">
                      <a:srgbClr val="CCCC00"/>
                    </a:gs>
                  </a:gsLst>
                  <a:lin ang="18900000" scaled="1"/>
                </a:gra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Выбери верное  выражение</a:t>
            </a:r>
            <a:endParaRPr lang="ru-RU" sz="4800" kern="10" spc="0">
              <a:ln w="9525">
                <a:noFill/>
                <a:round/>
                <a:headEnd/>
                <a:tailEnd/>
              </a:ln>
              <a:gradFill rotWithShape="1">
                <a:gsLst>
                  <a:gs pos="0">
                    <a:srgbClr val="CCCC00"/>
                  </a:gs>
                  <a:gs pos="50000">
                    <a:srgbClr val="D60093"/>
                  </a:gs>
                  <a:gs pos="100000">
                    <a:srgbClr val="CCCC00"/>
                  </a:gs>
                </a:gsLst>
                <a:lin ang="18900000" scaled="1"/>
              </a:gra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1908175" y="1773238"/>
            <a:ext cx="6337300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</a:rPr>
              <a:t>СУФФИКС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</a:endParaRPr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611188" y="4221163"/>
            <a:ext cx="7921625" cy="881062"/>
          </a:xfrm>
          <a:prstGeom prst="rect">
            <a:avLst/>
          </a:prstGeom>
          <a:gradFill rotWithShape="1">
            <a:gsLst>
              <a:gs pos="0">
                <a:srgbClr val="CC9900"/>
              </a:gs>
              <a:gs pos="50000">
                <a:srgbClr val="CC9900">
                  <a:gamma/>
                  <a:tint val="0"/>
                  <a:invGamma/>
                </a:srgbClr>
              </a:gs>
              <a:gs pos="100000">
                <a:srgbClr val="CC9900"/>
              </a:gs>
            </a:gsLst>
            <a:lin ang="5400000" scaled="1"/>
          </a:gradFill>
          <a:ln w="57150" cmpd="thickThin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НЕ ИМЕЕТ ЗНАЧЕНИЕ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611188" y="5516563"/>
            <a:ext cx="7921625" cy="881062"/>
          </a:xfrm>
          <a:prstGeom prst="rect">
            <a:avLst/>
          </a:prstGeom>
          <a:gradFill rotWithShape="1">
            <a:gsLst>
              <a:gs pos="0">
                <a:srgbClr val="CC9900"/>
              </a:gs>
              <a:gs pos="50000">
                <a:srgbClr val="CC9900">
                  <a:gamma/>
                  <a:tint val="0"/>
                  <a:invGamma/>
                </a:srgbClr>
              </a:gs>
              <a:gs pos="100000">
                <a:srgbClr val="CC9900"/>
              </a:gs>
            </a:gsLst>
            <a:lin ang="5400000" scaled="1"/>
          </a:gradFill>
          <a:ln w="57150" cmpd="thickThin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ИМЕЕТ ЗНАЧЕНИЕ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000" fill="hold"/>
                                        <p:tgtEl>
                                          <p:spTgt spid="10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" dur="500"/>
                                        <p:tgtEl>
                                          <p:spTgt spid="10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102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277 -0.10069 -0.00538 -0.20139 -0.00677 -0.24444 C -0.00816 -0.2875 -0.00833 -0.27268 -0.00833 -0.25787 " pathEditMode="relative" ptsTypes="aaA">
                                      <p:cBhvr>
                                        <p:cTn id="14" dur="2000" fill="hold"/>
                                        <p:tgtEl>
                                          <p:spTgt spid="102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277 -0.10069 -0.00538 -0.20139 -0.00677 -0.24444 C -0.00816 -0.2875 -0.00833 -0.27268 -0.00833 -0.25787 " pathEditMode="relative" ptsTypes="aaA">
                                      <p:cBhvr>
                                        <p:cTn id="16" dur="2000" fill="hold"/>
                                        <p:tgtEl>
                                          <p:spTgt spid="10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1" dur="100" fill="hold"/>
                                        <p:tgtEl>
                                          <p:spTgt spid="10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  <p:animClr clrSpc="rgb">
                                      <p:cBhvr>
                                        <p:cTn id="22" dur="100" fill="hold"/>
                                        <p:tgtEl>
                                          <p:spTgt spid="10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  <p:set>
                                      <p:cBhvr>
                                        <p:cTn id="23" dur="100" fill="hold"/>
                                        <p:tgtEl>
                                          <p:spTgt spid="10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" dur="100" fill="hold"/>
                                        <p:tgtEl>
                                          <p:spTgt spid="10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8"/>
                  </p:tgtEl>
                </p:cond>
              </p:nextCondLst>
            </p:seq>
          </p:childTnLst>
        </p:cTn>
      </p:par>
    </p:tnLst>
    <p:bldLst>
      <p:bldP spid="1028" grpId="0" build="allAtOnce" animBg="1"/>
      <p:bldP spid="1029" grpId="0" build="allAtOnce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WordArt 2"/>
          <p:cNvSpPr>
            <a:spLocks noChangeArrowheads="1" noChangeShapeType="1" noTextEdit="1"/>
          </p:cNvSpPr>
          <p:nvPr/>
        </p:nvSpPr>
        <p:spPr bwMode="auto">
          <a:xfrm>
            <a:off x="1258888" y="188913"/>
            <a:ext cx="6551612" cy="1512887"/>
          </a:xfrm>
          <a:prstGeom prst="rect">
            <a:avLst/>
          </a:prstGeom>
        </p:spPr>
        <p:txBody>
          <a:bodyPr wrap="none" fromWordArt="1">
            <a:prstTxWarp prst="textWave4">
              <a:avLst>
                <a:gd name="adj1" fmla="val 6500"/>
                <a:gd name="adj2" fmla="val 14"/>
              </a:avLst>
            </a:prstTxWarp>
          </a:bodyPr>
          <a:lstStyle/>
          <a:p>
            <a:pPr algn="ctr" rtl="0"/>
            <a:r>
              <a:rPr lang="ru-RU" sz="4800" kern="10" spc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CCCC00"/>
                    </a:gs>
                    <a:gs pos="50000">
                      <a:srgbClr val="D60093"/>
                    </a:gs>
                    <a:gs pos="100000">
                      <a:srgbClr val="CCCC00"/>
                    </a:gs>
                  </a:gsLst>
                  <a:lin ang="18900000" scaled="1"/>
                </a:gra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Выбери верное  выражение</a:t>
            </a:r>
            <a:endParaRPr lang="ru-RU" sz="4800" kern="10" spc="0">
              <a:ln w="9525">
                <a:noFill/>
                <a:round/>
                <a:headEnd/>
                <a:tailEnd/>
              </a:ln>
              <a:gradFill rotWithShape="1">
                <a:gsLst>
                  <a:gs pos="0">
                    <a:srgbClr val="CCCC00"/>
                  </a:gs>
                  <a:gs pos="50000">
                    <a:srgbClr val="D60093"/>
                  </a:gs>
                  <a:gs pos="100000">
                    <a:srgbClr val="CCCC00"/>
                  </a:gs>
                </a:gsLst>
                <a:lin ang="18900000" scaled="1"/>
              </a:gra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323850" y="1916113"/>
            <a:ext cx="7993063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</a:rPr>
              <a:t>СУФФИКСЫ –</a:t>
            </a: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</a:rPr>
              <a:t> </a:t>
            </a:r>
            <a:r>
              <a:rPr kumimoji="0" lang="ru-RU" sz="4800" b="1" i="1" u="none" strike="noStrike" cap="none" normalizeH="0" baseline="0" dirty="0" err="1" smtClean="0">
                <a:ln>
                  <a:noFill/>
                </a:ln>
                <a:solidFill>
                  <a:srgbClr val="D60093"/>
                </a:solidFill>
                <a:effectLst/>
                <a:latin typeface="Arial" pitchFamily="34" charset="0"/>
              </a:rPr>
              <a:t>евн</a:t>
            </a:r>
            <a:r>
              <a:rPr kumimoji="0" lang="ru-RU" sz="4800" b="1" i="1" u="none" strike="noStrike" cap="none" normalizeH="0" baseline="0" dirty="0" smtClean="0">
                <a:ln>
                  <a:noFill/>
                </a:ln>
                <a:solidFill>
                  <a:srgbClr val="D60093"/>
                </a:solidFill>
                <a:effectLst/>
                <a:latin typeface="Arial" pitchFamily="34" charset="0"/>
              </a:rPr>
              <a:t>, - </a:t>
            </a:r>
            <a:r>
              <a:rPr kumimoji="0" lang="ru-RU" sz="4800" b="1" i="1" u="none" strike="noStrike" cap="none" normalizeH="0" baseline="0" dirty="0" err="1" smtClean="0">
                <a:ln>
                  <a:noFill/>
                </a:ln>
                <a:solidFill>
                  <a:srgbClr val="D60093"/>
                </a:solidFill>
                <a:effectLst/>
                <a:latin typeface="Arial" pitchFamily="34" charset="0"/>
              </a:rPr>
              <a:t>евич</a:t>
            </a:r>
            <a:r>
              <a:rPr kumimoji="0" lang="ru-RU" sz="4800" b="1" i="1" u="none" strike="noStrike" cap="none" normalizeH="0" baseline="0" dirty="0" smtClean="0">
                <a:ln>
                  <a:noFill/>
                </a:ln>
                <a:solidFill>
                  <a:srgbClr val="D60093"/>
                </a:solidFill>
                <a:effectLst/>
                <a:latin typeface="Arial" pitchFamily="34" charset="0"/>
              </a:rPr>
              <a:t>, -</a:t>
            </a:r>
            <a:r>
              <a:rPr kumimoji="0" lang="ru-RU" sz="4800" b="1" i="1" u="none" strike="noStrike" cap="none" normalizeH="0" baseline="0" dirty="0" err="1" smtClean="0">
                <a:ln>
                  <a:noFill/>
                </a:ln>
                <a:solidFill>
                  <a:srgbClr val="D60093"/>
                </a:solidFill>
                <a:effectLst/>
                <a:latin typeface="Arial" pitchFamily="34" charset="0"/>
              </a:rPr>
              <a:t>овн</a:t>
            </a:r>
            <a:r>
              <a:rPr kumimoji="0" lang="ru-RU" sz="4800" b="1" i="1" u="none" strike="noStrike" cap="none" normalizeH="0" baseline="0" dirty="0" smtClean="0">
                <a:ln>
                  <a:noFill/>
                </a:ln>
                <a:solidFill>
                  <a:srgbClr val="D60093"/>
                </a:solidFill>
                <a:effectLst/>
                <a:latin typeface="Arial" pitchFamily="34" charset="0"/>
              </a:rPr>
              <a:t>, - </a:t>
            </a:r>
            <a:r>
              <a:rPr kumimoji="0" lang="ru-RU" sz="4800" b="1" i="1" u="none" strike="noStrike" cap="none" normalizeH="0" baseline="0" dirty="0" err="1" smtClean="0">
                <a:ln>
                  <a:noFill/>
                </a:ln>
                <a:solidFill>
                  <a:srgbClr val="D60093"/>
                </a:solidFill>
                <a:effectLst/>
                <a:latin typeface="Arial" pitchFamily="34" charset="0"/>
              </a:rPr>
              <a:t>ович</a:t>
            </a:r>
            <a:r>
              <a:rPr kumimoji="0" lang="ru-RU" sz="4800" b="1" i="1" u="none" strike="noStrike" cap="none" normalizeH="0" baseline="0" dirty="0" smtClean="0">
                <a:ln>
                  <a:noFill/>
                </a:ln>
                <a:solidFill>
                  <a:srgbClr val="D60093"/>
                </a:solidFill>
                <a:effectLst/>
                <a:latin typeface="Arial" pitchFamily="34" charset="0"/>
              </a:rPr>
              <a:t>, -</a:t>
            </a:r>
            <a:r>
              <a:rPr kumimoji="0" lang="ru-RU" sz="4800" b="1" i="1" u="none" strike="noStrike" cap="none" normalizeH="0" baseline="0" dirty="0" err="1" smtClean="0">
                <a:ln>
                  <a:noFill/>
                </a:ln>
                <a:solidFill>
                  <a:srgbClr val="D60093"/>
                </a:solidFill>
                <a:effectLst/>
                <a:latin typeface="Arial" pitchFamily="34" charset="0"/>
              </a:rPr>
              <a:t>ич</a:t>
            </a:r>
            <a:r>
              <a:rPr kumimoji="0" lang="ru-RU" sz="4800" b="1" i="1" u="none" strike="noStrike" cap="none" normalizeH="0" baseline="0" dirty="0" smtClean="0">
                <a:ln>
                  <a:noFill/>
                </a:ln>
                <a:solidFill>
                  <a:srgbClr val="D60093"/>
                </a:solidFill>
                <a:effectLst/>
                <a:latin typeface="Arial" pitchFamily="34" charset="0"/>
              </a:rPr>
              <a:t>, -</a:t>
            </a:r>
            <a:r>
              <a:rPr kumimoji="0" lang="ru-RU" sz="4800" b="1" i="1" u="none" strike="noStrike" cap="none" normalizeH="0" baseline="0" dirty="0" err="1" smtClean="0">
                <a:ln>
                  <a:noFill/>
                </a:ln>
                <a:solidFill>
                  <a:srgbClr val="D60093"/>
                </a:solidFill>
                <a:effectLst/>
                <a:latin typeface="Arial" pitchFamily="34" charset="0"/>
              </a:rPr>
              <a:t>ичн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250825" y="3933825"/>
            <a:ext cx="8494713" cy="758825"/>
          </a:xfrm>
          <a:prstGeom prst="rect">
            <a:avLst/>
          </a:prstGeom>
          <a:gradFill rotWithShape="1">
            <a:gsLst>
              <a:gs pos="0">
                <a:srgbClr val="CC9900"/>
              </a:gs>
              <a:gs pos="50000">
                <a:srgbClr val="CC9900">
                  <a:gamma/>
                  <a:tint val="0"/>
                  <a:invGamma/>
                </a:srgbClr>
              </a:gs>
              <a:gs pos="100000">
                <a:srgbClr val="CC9900"/>
              </a:gs>
            </a:gsLst>
            <a:lin ang="5400000" scaled="1"/>
          </a:gradFill>
          <a:ln w="57150" cmpd="thickThin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образуют отчества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250825" y="5157788"/>
            <a:ext cx="8569325" cy="758825"/>
          </a:xfrm>
          <a:prstGeom prst="rect">
            <a:avLst/>
          </a:prstGeom>
          <a:gradFill rotWithShape="1">
            <a:gsLst>
              <a:gs pos="0">
                <a:srgbClr val="CC9900"/>
              </a:gs>
              <a:gs pos="50000">
                <a:srgbClr val="CC9900">
                  <a:gamma/>
                  <a:tint val="0"/>
                  <a:invGamma/>
                </a:srgbClr>
              </a:gs>
              <a:gs pos="100000">
                <a:srgbClr val="CC9900"/>
              </a:gs>
            </a:gsLst>
            <a:lin ang="5400000" scaled="1"/>
          </a:gradFill>
          <a:ln w="57150" cmpd="thickThin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образуют фамилии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4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" dur="500"/>
                                        <p:tgtEl>
                                          <p:spTgt spid="194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1946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6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60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94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7" dur="100" fill="hold"/>
                                        <p:tgtEl>
                                          <p:spTgt spid="194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  <p:animClr clrSpc="rgb">
                                      <p:cBhvr>
                                        <p:cTn id="18" dur="100" fill="hold"/>
                                        <p:tgtEl>
                                          <p:spTgt spid="194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  <p:set>
                                      <p:cBhvr>
                                        <p:cTn id="19" dur="100" fill="hold"/>
                                        <p:tgtEl>
                                          <p:spTgt spid="194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100" fill="hold"/>
                                        <p:tgtEl>
                                          <p:spTgt spid="194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94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94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4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4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61"/>
                  </p:tgtEl>
                </p:cond>
              </p:nextCondLst>
            </p:seq>
          </p:childTnLst>
        </p:cTn>
      </p:par>
    </p:tnLst>
    <p:bldLst>
      <p:bldP spid="19461" grpId="0" build="allAtOnce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WordArt 2"/>
          <p:cNvSpPr>
            <a:spLocks noChangeArrowheads="1" noChangeShapeType="1" noTextEdit="1"/>
          </p:cNvSpPr>
          <p:nvPr/>
        </p:nvSpPr>
        <p:spPr bwMode="auto">
          <a:xfrm>
            <a:off x="1258888" y="188913"/>
            <a:ext cx="6551612" cy="1512887"/>
          </a:xfrm>
          <a:prstGeom prst="rect">
            <a:avLst/>
          </a:prstGeom>
        </p:spPr>
        <p:txBody>
          <a:bodyPr wrap="none" fromWordArt="1">
            <a:prstTxWarp prst="textWave4">
              <a:avLst>
                <a:gd name="adj1" fmla="val 6500"/>
                <a:gd name="adj2" fmla="val 14"/>
              </a:avLst>
            </a:prstTxWarp>
          </a:bodyPr>
          <a:lstStyle/>
          <a:p>
            <a:pPr algn="ctr" rtl="0"/>
            <a:r>
              <a:rPr lang="ru-RU" sz="4800" kern="10" spc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CCCC00"/>
                    </a:gs>
                    <a:gs pos="50000">
                      <a:srgbClr val="D60093"/>
                    </a:gs>
                    <a:gs pos="100000">
                      <a:srgbClr val="CCCC00"/>
                    </a:gs>
                  </a:gsLst>
                  <a:lin ang="18900000" scaled="1"/>
                </a:gra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Выбери верное  выражение</a:t>
            </a:r>
            <a:endParaRPr lang="ru-RU" sz="4800" kern="10" spc="0">
              <a:ln w="9525">
                <a:noFill/>
                <a:round/>
                <a:headEnd/>
                <a:tailEnd/>
              </a:ln>
              <a:gradFill rotWithShape="1">
                <a:gsLst>
                  <a:gs pos="0">
                    <a:srgbClr val="CCCC00"/>
                  </a:gs>
                  <a:gs pos="50000">
                    <a:srgbClr val="D60093"/>
                  </a:gs>
                  <a:gs pos="100000">
                    <a:srgbClr val="CCCC00"/>
                  </a:gs>
                </a:gsLst>
                <a:lin ang="18900000" scaled="1"/>
              </a:gra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395288" y="1773238"/>
            <a:ext cx="8424862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</a:rPr>
              <a:t>СУФФИКС</a:t>
            </a: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</a:rPr>
              <a:t> </a:t>
            </a:r>
            <a:r>
              <a:rPr kumimoji="0" lang="ru-RU" sz="4800" b="1" i="1" u="none" strike="noStrike" cap="none" normalizeH="0" baseline="0" dirty="0" err="1" smtClean="0">
                <a:ln>
                  <a:noFill/>
                </a:ln>
                <a:solidFill>
                  <a:srgbClr val="D60093"/>
                </a:solidFill>
                <a:effectLst/>
                <a:latin typeface="Arial" pitchFamily="34" charset="0"/>
              </a:rPr>
              <a:t>ёнок</a:t>
            </a:r>
            <a:r>
              <a:rPr kumimoji="0" lang="ru-RU" sz="4800" b="1" i="1" u="none" strike="noStrike" cap="none" normalizeH="0" baseline="0" dirty="0" smtClean="0">
                <a:ln>
                  <a:noFill/>
                </a:ln>
                <a:solidFill>
                  <a:srgbClr val="D60093"/>
                </a:solidFill>
                <a:effectLst/>
                <a:latin typeface="Arial" pitchFamily="34" charset="0"/>
              </a:rPr>
              <a:t> </a:t>
            </a: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</a:rPr>
              <a:t>ПИШЕТСЯ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</a:endParaRPr>
          </a:p>
        </p:txBody>
      </p:sp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539750" y="3789363"/>
            <a:ext cx="8243888" cy="728662"/>
          </a:xfrm>
          <a:prstGeom prst="rect">
            <a:avLst/>
          </a:prstGeom>
          <a:gradFill rotWithShape="1">
            <a:gsLst>
              <a:gs pos="0">
                <a:srgbClr val="CC9900"/>
              </a:gs>
              <a:gs pos="50000">
                <a:srgbClr val="CC9900">
                  <a:gamma/>
                  <a:tint val="0"/>
                  <a:invGamma/>
                </a:srgbClr>
              </a:gs>
              <a:gs pos="100000">
                <a:srgbClr val="CC9900"/>
              </a:gs>
            </a:gsLst>
            <a:lin ang="5400000" scaled="1"/>
          </a:gradFill>
          <a:ln w="57150" cmpd="thickThin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после твердых согласных и </a:t>
            </a:r>
            <a:r>
              <a:rPr kumimoji="0" lang="en-US" sz="3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[</a:t>
            </a:r>
            <a:r>
              <a:rPr kumimoji="0" lang="ru-RU" sz="3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ч</a:t>
            </a:r>
            <a:r>
              <a:rPr kumimoji="0" lang="en-US" sz="3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']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468313" y="5157788"/>
            <a:ext cx="8280400" cy="1308100"/>
          </a:xfrm>
          <a:prstGeom prst="rect">
            <a:avLst/>
          </a:prstGeom>
          <a:gradFill rotWithShape="1">
            <a:gsLst>
              <a:gs pos="0">
                <a:srgbClr val="CC9900"/>
              </a:gs>
              <a:gs pos="50000">
                <a:srgbClr val="CC9900">
                  <a:gamma/>
                  <a:tint val="0"/>
                  <a:invGamma/>
                </a:srgbClr>
              </a:gs>
              <a:gs pos="100000">
                <a:srgbClr val="CC9900"/>
              </a:gs>
            </a:gsLst>
            <a:lin ang="5400000" scaled="1"/>
          </a:gradFill>
          <a:ln w="57150" cmpd="thickThin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после мягких согласных, кроме </a:t>
            </a:r>
            <a:r>
              <a:rPr kumimoji="0" lang="en-US" sz="3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[</a:t>
            </a:r>
            <a:r>
              <a:rPr kumimoji="0" lang="ru-RU" sz="3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ч</a:t>
            </a:r>
            <a:r>
              <a:rPr kumimoji="0" lang="en-US" sz="3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']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4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000" fill="hold"/>
                                        <p:tgtEl>
                                          <p:spTgt spid="204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" dur="500"/>
                                        <p:tgtEl>
                                          <p:spTgt spid="20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2048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799 -0.18912 " pathEditMode="relative" ptsTypes="AA">
                                      <p:cBhvr>
                                        <p:cTn id="14" dur="2000" fill="hold"/>
                                        <p:tgtEl>
                                          <p:spTgt spid="2048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799 -0.18912 " pathEditMode="relative" ptsTypes="AA">
                                      <p:cBhvr>
                                        <p:cTn id="16" dur="2000" fill="hold"/>
                                        <p:tgtEl>
                                          <p:spTgt spid="204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85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04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1" dur="100" fill="hold"/>
                                        <p:tgtEl>
                                          <p:spTgt spid="20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  <p:animClr clrSpc="rgb">
                                      <p:cBhvr>
                                        <p:cTn id="22" dur="100" fill="hold"/>
                                        <p:tgtEl>
                                          <p:spTgt spid="20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  <p:set>
                                      <p:cBhvr>
                                        <p:cTn id="23" dur="100" fill="hold"/>
                                        <p:tgtEl>
                                          <p:spTgt spid="20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" dur="100" fill="hold"/>
                                        <p:tgtEl>
                                          <p:spTgt spid="20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84"/>
                  </p:tgtEl>
                </p:cond>
              </p:nextCondLst>
            </p:seq>
          </p:childTnLst>
        </p:cTn>
      </p:par>
    </p:tnLst>
    <p:bldLst>
      <p:bldP spid="20484" grpId="0" build="allAtOnce" animBg="1"/>
      <p:bldP spid="20485" grpId="0" build="allAtOnce" animBg="1"/>
    </p:bld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0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6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7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8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9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569</TotalTime>
  <Words>202</Words>
  <Application>Microsoft Office PowerPoint</Application>
  <PresentationFormat>Экран (4:3)</PresentationFormat>
  <Paragraphs>68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Тема Office</vt:lpstr>
      <vt:lpstr>Аспект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Функциональность ограничена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Демонстрационно-бесплатная версия</dc:creator>
  <cp:lastModifiedBy>Пользователь</cp:lastModifiedBy>
  <cp:revision>68</cp:revision>
  <dcterms:created xsi:type="dcterms:W3CDTF">2009-08-20T03:50:46Z</dcterms:created>
  <dcterms:modified xsi:type="dcterms:W3CDTF">2012-12-11T08:22:05Z</dcterms:modified>
</cp:coreProperties>
</file>