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5pPr>
    <a:lvl6pPr marL="2286000" algn="l" defTabSz="914400" rtl="0" eaLnBrk="1" latinLnBrk="0" hangingPunct="1"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6pPr>
    <a:lvl7pPr marL="2743200" algn="l" defTabSz="914400" rtl="0" eaLnBrk="1" latinLnBrk="0" hangingPunct="1"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7pPr>
    <a:lvl8pPr marL="3200400" algn="l" defTabSz="914400" rtl="0" eaLnBrk="1" latinLnBrk="0" hangingPunct="1"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8pPr>
    <a:lvl9pPr marL="3657600" algn="l" defTabSz="914400" rtl="0" eaLnBrk="1" latinLnBrk="0" hangingPunct="1">
      <a:defRPr sz="10000" b="1" kern="1200">
        <a:solidFill>
          <a:schemeClr val="accent1"/>
        </a:solidFill>
        <a:latin typeface="Times New Roman" pitchFamily="18" charset="-5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AA822-78CF-4B8F-8402-C94E82AFEA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9D166-BC16-47B5-AAA3-DD5E64ED2E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D631A-F3F0-4811-958B-B52E92CFBA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22679-0C66-4416-9174-799C181303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ECC9C-70A6-4205-AE3E-16D74CFE86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980D2-78EA-4E3E-9B19-068B40AA12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E3507-34B7-437E-8B38-9C4640E606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C2A75-7FDF-4840-8D60-C4551EDBE8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42866-04E4-4444-A617-E419A2C629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44CB8-F0D5-458D-AB8A-E443A97619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9C57E-4493-4D6C-87C3-57A0EBCDA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37E45730-FC6F-4C9C-BF16-0F963136E58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286000" y="1600200"/>
            <a:ext cx="4735513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Ван Гог</a:t>
            </a:r>
          </a:p>
          <a:p>
            <a:pPr algn="ctr"/>
            <a:r>
              <a:rPr lang="ru-RU" sz="8000"/>
              <a:t>Винсент</a:t>
            </a:r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3273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857364"/>
            <a:ext cx="2873799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Церковь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 Овере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I:\школа 17\уроки 2 класс\лит\с махотин фотограф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2471" y="0"/>
            <a:ext cx="54515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7772400" cy="559595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 чувствуете приближение дождя, ливня?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Обратите внимание на цветовой контраст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Темно-синее небо, желтовато-зеленоватая небо и  земля…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Рассмотрите женщину.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Что она делает?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I:\школа 17\уроки 2 класс\лит\с махотин фотограф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071546"/>
            <a:ext cx="2308289" cy="1816374"/>
          </a:xfrm>
          <a:prstGeom prst="rect">
            <a:avLst/>
          </a:prstGeom>
          <a:noFill/>
        </p:spPr>
      </p:pic>
      <p:pic>
        <p:nvPicPr>
          <p:cNvPr id="5" name="Picture 2" descr="I:\школа 17\уроки 2 класс\лит\с махотин фотограф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32" y="3000372"/>
            <a:ext cx="2571768" cy="2000264"/>
          </a:xfrm>
          <a:prstGeom prst="rect">
            <a:avLst/>
          </a:prstGeom>
          <a:noFill/>
        </p:spPr>
      </p:pic>
      <p:pic>
        <p:nvPicPr>
          <p:cNvPr id="6" name="Picture 2" descr="I:\школа 17\уроки 2 класс\лит\с махотин фотограф\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857635"/>
            <a:ext cx="1500198" cy="3000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85728"/>
            <a:ext cx="7772400" cy="581027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Вам не кажется, что дорога тоже бежит куда-то?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Прерывистые чёрточки создают эффект движения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I:\школа 17\уроки 2 класс\лит\с махотин фотограф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14620"/>
            <a:ext cx="8007017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7772400" cy="568643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 теперь посмотрите на старую церковь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 вас есть ощущение, что она словно тяжело дышит?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Вдох-церковь </a:t>
            </a:r>
            <a:r>
              <a:rPr lang="ru-RU" dirty="0" err="1" smtClean="0">
                <a:solidFill>
                  <a:schemeClr val="bg1"/>
                </a:solidFill>
              </a:rPr>
              <a:t>вытяги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</a:p>
          <a:p>
            <a:pPr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вается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выдох-оседает</a:t>
            </a:r>
            <a:r>
              <a:rPr lang="ru-RU" dirty="0" smtClean="0">
                <a:solidFill>
                  <a:schemeClr val="bg1"/>
                </a:solidFill>
              </a:rPr>
              <a:t>…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Обратите  внимание на то,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что те линии, которые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должны быть прямыми,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деформированы,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слегка искривлены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I:\школа 17\уроки 2 класс\лит\с махотин фотограф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596" y="2357406"/>
            <a:ext cx="414340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214290"/>
            <a:ext cx="2957506" cy="635798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Художнику это необходимо, чтобы создать впечатление от храма, как некоего природного явления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I:\школа 17\уроки 2 класс\лит\с махотин фотограф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515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357166"/>
            <a:ext cx="3386134" cy="585791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Художник может передать движение на картине, и Ван </a:t>
            </a:r>
            <a:r>
              <a:rPr lang="ru-RU" dirty="0" err="1" smtClean="0">
                <a:solidFill>
                  <a:schemeClr val="bg1"/>
                </a:solidFill>
              </a:rPr>
              <a:t>Гог</a:t>
            </a:r>
            <a:r>
              <a:rPr lang="ru-RU" dirty="0" smtClean="0">
                <a:solidFill>
                  <a:schemeClr val="bg1"/>
                </a:solidFill>
              </a:rPr>
              <a:t> был мастер передачи движения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D:\Untitled-1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595813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овая презентация">
  <a:themeElements>
    <a:clrScheme name="Новая презентац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Новая презента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Новая презентац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Новая презентация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Office\Шаблоны\Новая презентация.pot</Template>
  <TotalTime>128</TotalTime>
  <Words>119</Words>
  <Application>Microsoft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Новая 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DIMA</dc:creator>
  <cp:lastModifiedBy>лариса</cp:lastModifiedBy>
  <cp:revision>19</cp:revision>
  <dcterms:created xsi:type="dcterms:W3CDTF">2003-10-27T09:58:31Z</dcterms:created>
  <dcterms:modified xsi:type="dcterms:W3CDTF">2012-12-23T07:24:15Z</dcterms:modified>
</cp:coreProperties>
</file>