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07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1" r:id="rId11"/>
    <p:sldId id="330" r:id="rId12"/>
    <p:sldId id="336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C92AA-2E96-4786-8D77-0D4CC774BAC8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80D6A-A6CC-4EB9-A2D6-3040EC196C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58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43FBAF0-D2BA-4346-BCFE-3DA97449691E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54862B61-E34C-4701-8015-2A3D2A198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www.sacred-destinations.com/egypt/edfu-photos/slides/relief-c-b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0394" cy="6858000"/>
          </a:xfrm>
          <a:prstGeom prst="rect">
            <a:avLst/>
          </a:prstGeom>
          <a:noFill/>
        </p:spPr>
      </p:pic>
      <p:sp>
        <p:nvSpPr>
          <p:cNvPr id="63" name="Заголовок 62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40960" cy="36632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  <a:cs typeface="Rod" pitchFamily="49" charset="-79"/>
              </a:rPr>
              <a:t>КРОССВОРД по теме: «Дома вечности богов и фараонов»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  <a:cs typeface="Rod" pitchFamily="49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9056" y="5301208"/>
            <a:ext cx="3924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Преподаватель истории  и обществознания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МБОУ «СОШ № 48» г. Владивостока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Шабалина Светлана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Николаевна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ОДИН ИЗ АТРИБУТОВ ФАРАОНА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8" name="Рисунок 57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ОДИН ИЗ АТРИБУТОВ ФАРАОНА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8" name="Рисунок 57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«ВИЗИТНАЯ КАРТОЧКА» ЕГИПТА …?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«ВИЗИТНАЯ КАРТОЧКА» ЕГИПТА …?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КАКУЮ БОЛЬШУЮ СКУЛЬПТУРЫ НАЗЫВАЛИ «ОТЦОМ УЖАСА»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КАКУЮ БОЛЬШУЮ СКУЛЬПТУРЫ НАЗЫВАЛИ «ОТЦОМ УЖАСА»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ОДНА ИЗ ЧАСТЕЙ ХРАМА АМОНА РАСПОЛОЖЕННАЯ НА СЕВЕРЕ В КАРНАСЕ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ОДНА ИЗ ЧАСТЕЙ ХРАМА АМОНА РАСПОЛОЖЕННАЯ НА СЕВЕРЕ В КАРНАСЕ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АРХИТЕКТОР ХРАМА ДЖЕСЕР ДЖЕСЕРУ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АРХИТЕКТОР ХРАМА ДЖЕСЕР ДЖЕСЕРУ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САМАЯ БОЛЬШАЯ ПИРАМИДА … ?</a:t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pic>
        <p:nvPicPr>
          <p:cNvPr id="57" name="Рисунок 56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ЦАРИЦА, ХРАМ, КОТОРОЙ БЫЛ ВЫСЕЧЕН В СКАЛЕ В НАЧАЛЕ </a:t>
            </a:r>
            <a:r>
              <a:rPr lang="en-US" sz="2400" b="1" dirty="0" smtClean="0"/>
              <a:t>XV</a:t>
            </a:r>
            <a:r>
              <a:rPr lang="ru-RU" sz="2400" b="1" dirty="0" smtClean="0"/>
              <a:t> В. ДО. Н. Э.</a:t>
            </a:r>
            <a:r>
              <a:rPr lang="en-US" sz="2400" b="1" dirty="0" smtClean="0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ЦАРИЦА, ХРАМ, КОТОРОЙ БЫЛ ВЫСЕЧЕН В СКАЛЕ В НАЧАЛЕ </a:t>
            </a:r>
            <a:r>
              <a:rPr lang="en-US" sz="2400" b="1" dirty="0" smtClean="0"/>
              <a:t>XV</a:t>
            </a:r>
            <a:r>
              <a:rPr lang="ru-RU" sz="2400" b="1" dirty="0" smtClean="0"/>
              <a:t> В. ДО. Н. Э.</a:t>
            </a:r>
            <a:r>
              <a:rPr lang="en-US" sz="2400" b="1" dirty="0" smtClean="0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74035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Ы</a:t>
            </a:r>
            <a:endParaRPr lang="ru-RU" sz="2800" b="1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8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САМАЯ БОЛЬШАЯ ПИРАМИДА … ?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СТУПЕНЧАТАЯ ПИРАМИДА  В САККАРЕ</a:t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pic>
        <p:nvPicPr>
          <p:cNvPr id="57" name="Рисунок 56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9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СТУПЕНЧАТАЯ ПИРАМИДА  В САККАРЕ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60" name="Рисунок 59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БОГ ТЬМЫ В ЕГИПТЕ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БОГ ТЬМЫ В ЕГИПТЕ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9" name="Рисунок 58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ЧТО ОЗНАЧАЕТ НАЗВАНИЕ «СФИНКС»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8" name="Рисунок 57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70790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0790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707904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70790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707904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70790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70790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707904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70790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83968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60032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36096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012160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88224" y="170080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27584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03648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979712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55776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13184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51520" y="227687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31840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283968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860032" y="285293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13184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55577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4283968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436096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860032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6012160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6588224" y="3429000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4283968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131840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860032" y="4005064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6588224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012160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436096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860032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28396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7164288" y="458112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012160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436096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4860032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4283968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6588224" y="5157192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979712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2555776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131840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403648" y="5733256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403648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1979712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555776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3131840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827584" y="6319838"/>
            <a:ext cx="503237" cy="538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4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2400" b="1" dirty="0" smtClean="0"/>
              <a:t>ЧТО ОЗНАЧАЕТ НАЗВАНИЕ «СФИНКС»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58" name="Рисунок 57" descr="символы древнего Еги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75109" cy="68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848</TotalTime>
  <Words>663</Words>
  <Application>Microsoft Office PowerPoint</Application>
  <PresentationFormat>Экран (4:3)</PresentationFormat>
  <Paragraphs>622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Mod</vt:lpstr>
      <vt:lpstr>КРОССВОРД по теме: «Дома вечности богов и фараонов»</vt:lpstr>
      <vt:lpstr>САМАЯ БОЛЬШАЯ ПИРАМИДА … ? </vt:lpstr>
      <vt:lpstr>САМАЯ БОЛЬШАЯ ПИРАМИДА … ? </vt:lpstr>
      <vt:lpstr>СТУПЕНЧАТАЯ ПИРАМИДА  В САККАРЕ </vt:lpstr>
      <vt:lpstr>СТУПЕНЧАТАЯ ПИРАМИДА  В САККАРЕ </vt:lpstr>
      <vt:lpstr>БОГ ТЬМЫ В ЕГИПТЕ </vt:lpstr>
      <vt:lpstr>БОГ ТЬМЫ В ЕГИПТЕ </vt:lpstr>
      <vt:lpstr>ЧТО ОЗНАЧАЕТ НАЗВАНИЕ «СФИНКС» </vt:lpstr>
      <vt:lpstr>ЧТО ОЗНАЧАЕТ НАЗВАНИЕ «СФИНКС» </vt:lpstr>
      <vt:lpstr> ОДИН ИЗ АТРИБУТОВ ФАРАОНА </vt:lpstr>
      <vt:lpstr> ОДИН ИЗ АТРИБУТОВ ФАРАОНА </vt:lpstr>
      <vt:lpstr> «ВИЗИТНАЯ КАРТОЧКА» ЕГИПТА …?  </vt:lpstr>
      <vt:lpstr> «ВИЗИТНАЯ КАРТОЧКА» ЕГИПТА …?  </vt:lpstr>
      <vt:lpstr> КАКУЮ БОЛЬШУЮ СКУЛЬПТУРЫ НАЗЫВАЛИ «ОТЦОМ УЖАСА»   </vt:lpstr>
      <vt:lpstr> КАКУЮ БОЛЬШУЮ СКУЛЬПТУРЫ НАЗЫВАЛИ «ОТЦОМ УЖАСА»   </vt:lpstr>
      <vt:lpstr> ОДНА ИЗ ЧАСТЕЙ ХРАМА АМОНА РАСПОЛОЖЕННАЯ НА СЕВЕРЕ В КАРНАСЕ  </vt:lpstr>
      <vt:lpstr> ОДНА ИЗ ЧАСТЕЙ ХРАМА АМОНА РАСПОЛОЖЕННАЯ НА СЕВЕРЕ В КАРНАСЕ  </vt:lpstr>
      <vt:lpstr> АРХИТЕКТОР ХРАМА ДЖЕСЕР ДЖЕСЕРУ  </vt:lpstr>
      <vt:lpstr> АРХИТЕКТОР ХРАМА ДЖЕСЕР ДЖЕСЕРУ  </vt:lpstr>
      <vt:lpstr> ЦАРИЦА, ХРАМ, КОТОРОЙ БЫЛ ВЫСЕЧЕН В СКАЛЕ В НАЧАЛЕ XV В. ДО. Н. Э.   </vt:lpstr>
      <vt:lpstr> ЦАРИЦА, ХРАМ, КОТОРОЙ БЫЛ ВЫСЕЧЕН В СКАЛЕ В НАЧАЛЕ XV В. ДО. Н. Э.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Древнего Египта</dc:title>
  <dc:creator>а11</dc:creator>
  <cp:lastModifiedBy>1</cp:lastModifiedBy>
  <cp:revision>88</cp:revision>
  <dcterms:created xsi:type="dcterms:W3CDTF">2010-11-07T08:06:41Z</dcterms:created>
  <dcterms:modified xsi:type="dcterms:W3CDTF">2012-12-22T13:26:24Z</dcterms:modified>
</cp:coreProperties>
</file>