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5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E49B-3EEA-43F3-AEF3-B4712C86F524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2D571-653F-450E-973E-A57B6247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2D571-653F-450E-973E-A57B62473BE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BA1E8-0B86-48C1-8C54-936B48B771D0}" type="datetimeFigureOut">
              <a:rPr lang="ru-RU" smtClean="0"/>
              <a:pPr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5D82D-3271-4231-96AF-BC9F9CC412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85883"/>
          </a:xfrm>
        </p:spPr>
        <p:txBody>
          <a:bodyPr/>
          <a:lstStyle/>
          <a:p>
            <a:r>
              <a:rPr lang="en-US" dirty="0" err="1" smtClean="0"/>
              <a:t>Moskau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28728" y="385762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http://i.dailymail.co.uk/i/pix/2010/02/21/article-1252699-085AE386000005DC-192_468x3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8429684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Ostankino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dreamworlds.ru/uploads/posts/2010-05/1272681280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5143536" cy="5357810"/>
          </a:xfrm>
          <a:prstGeom prst="rect">
            <a:avLst/>
          </a:prstGeom>
          <a:noFill/>
        </p:spPr>
      </p:pic>
      <p:pic>
        <p:nvPicPr>
          <p:cNvPr id="29700" name="Picture 4" descr="http://englishrussia.com/images/ostankino_tower/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571612"/>
            <a:ext cx="3048000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Berühmte</a:t>
            </a:r>
            <a:r>
              <a:rPr lang="en-US" dirty="0" smtClean="0"/>
              <a:t>   </a:t>
            </a:r>
            <a:r>
              <a:rPr lang="en-US" dirty="0" err="1" smtClean="0"/>
              <a:t>Denkmäler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www.in-road.net/photo/r_2f7da5a679428eed4b9a98659a506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4143404" cy="5357850"/>
          </a:xfrm>
          <a:prstGeom prst="rect">
            <a:avLst/>
          </a:prstGeom>
          <a:noFill/>
        </p:spPr>
      </p:pic>
      <p:pic>
        <p:nvPicPr>
          <p:cNvPr id="33796" name="Picture 4" descr="http://evilchat.ru/_fr/4/64923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214422"/>
            <a:ext cx="4071966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 </a:t>
            </a:r>
            <a:r>
              <a:rPr lang="en-US" dirty="0" err="1" smtClean="0"/>
              <a:t>Lomonossov-Universität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://img-fotki.yandex.ru/get/5413/121624619.13/0_6a3e0_177c0338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8501122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Moskauer</a:t>
            </a:r>
            <a:r>
              <a:rPr lang="en-US" dirty="0" smtClean="0"/>
              <a:t> Zoo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http://www.nakanune.ru/images/pictures/image_big_160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8143932" cy="4505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Zirkus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://www.biletgid.ru/uploads/places/30/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821537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    </a:t>
            </a:r>
            <a:r>
              <a:rPr lang="en-US" sz="4000" dirty="0" err="1" smtClean="0"/>
              <a:t>Unsere</a:t>
            </a:r>
            <a:r>
              <a:rPr lang="en-US" sz="4000" dirty="0" smtClean="0"/>
              <a:t> </a:t>
            </a:r>
            <a:r>
              <a:rPr lang="en-US" sz="4000" dirty="0" err="1" smtClean="0"/>
              <a:t>Hauptstadt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err="1" smtClean="0"/>
              <a:t>Viele</a:t>
            </a:r>
            <a:r>
              <a:rPr lang="en-US" sz="2000" dirty="0" smtClean="0"/>
              <a:t> </a:t>
            </a:r>
            <a:r>
              <a:rPr lang="en-US" sz="2000" dirty="0" err="1" smtClean="0"/>
              <a:t>Touristen</a:t>
            </a:r>
            <a:r>
              <a:rPr lang="en-US" sz="2000" dirty="0" smtClean="0"/>
              <a:t>  </a:t>
            </a:r>
            <a:r>
              <a:rPr lang="en-US" sz="2000" dirty="0" err="1" smtClean="0"/>
              <a:t>sind</a:t>
            </a:r>
            <a:r>
              <a:rPr lang="en-US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jeden</a:t>
            </a:r>
            <a:r>
              <a:rPr lang="en-US" sz="2000" dirty="0" smtClean="0"/>
              <a:t> Tag </a:t>
            </a:r>
            <a:r>
              <a:rPr lang="en-US" sz="2000" dirty="0" err="1" smtClean="0"/>
              <a:t>zu</a:t>
            </a:r>
            <a:r>
              <a:rPr lang="en-US" sz="2000" dirty="0" smtClean="0"/>
              <a:t>  </a:t>
            </a:r>
            <a:r>
              <a:rPr lang="en-US" sz="2000" dirty="0" err="1" smtClean="0"/>
              <a:t>Gast</a:t>
            </a:r>
            <a:r>
              <a:rPr lang="en-US" sz="2000" dirty="0" smtClean="0"/>
              <a:t> in  </a:t>
            </a:r>
            <a:r>
              <a:rPr lang="en-US" sz="2000" dirty="0" err="1" smtClean="0"/>
              <a:t>Moskau.Sie</a:t>
            </a:r>
            <a:r>
              <a:rPr lang="en-US" sz="2000" dirty="0" smtClean="0"/>
              <a:t> </a:t>
            </a:r>
            <a:r>
              <a:rPr lang="en-US" sz="2000" dirty="0" err="1" smtClean="0"/>
              <a:t>bewundern</a:t>
            </a:r>
            <a:r>
              <a:rPr lang="en-US" sz="2000" dirty="0" smtClean="0"/>
              <a:t>  </a:t>
            </a:r>
            <a:r>
              <a:rPr lang="en-US" sz="2000" dirty="0" err="1" smtClean="0"/>
              <a:t>Sehenswürdichkeiten</a:t>
            </a:r>
            <a:r>
              <a:rPr lang="en-US" sz="2000" dirty="0" smtClean="0"/>
              <a:t> </a:t>
            </a:r>
            <a:r>
              <a:rPr lang="en-US" sz="2000" dirty="0" err="1" smtClean="0"/>
              <a:t>der</a:t>
            </a:r>
            <a:r>
              <a:rPr lang="en-US" sz="2000" dirty="0" smtClean="0"/>
              <a:t> </a:t>
            </a:r>
            <a:r>
              <a:rPr lang="en-US" sz="2000" dirty="0" err="1" smtClean="0"/>
              <a:t>Stadt,besuchen</a:t>
            </a:r>
            <a:r>
              <a:rPr lang="en-US" sz="2000" dirty="0" smtClean="0"/>
              <a:t>  </a:t>
            </a:r>
            <a:r>
              <a:rPr lang="en-US" sz="2000" dirty="0" err="1" smtClean="0"/>
              <a:t>schöne</a:t>
            </a:r>
            <a:r>
              <a:rPr lang="en-US" sz="2000" dirty="0" smtClean="0"/>
              <a:t>  </a:t>
            </a:r>
            <a:r>
              <a:rPr lang="en-US" sz="2000" dirty="0" err="1" smtClean="0"/>
              <a:t>Museen,gehen</a:t>
            </a:r>
            <a:r>
              <a:rPr lang="en-US" sz="2000" dirty="0" smtClean="0"/>
              <a:t> so </a:t>
            </a:r>
            <a:r>
              <a:rPr lang="en-US" sz="2000" dirty="0" err="1" smtClean="0"/>
              <a:t>gern</a:t>
            </a:r>
            <a:r>
              <a:rPr lang="en-US" sz="2000" dirty="0" smtClean="0"/>
              <a:t> </a:t>
            </a:r>
            <a:r>
              <a:rPr lang="en-US" sz="2000" dirty="0" err="1" smtClean="0"/>
              <a:t>spazieren.Einige</a:t>
            </a:r>
            <a:r>
              <a:rPr lang="en-US" sz="2000" dirty="0" smtClean="0"/>
              <a:t> </a:t>
            </a:r>
            <a:r>
              <a:rPr lang="en-US" sz="2000" dirty="0" err="1" smtClean="0"/>
              <a:t>kommen</a:t>
            </a:r>
            <a:r>
              <a:rPr lang="en-US" sz="2000" dirty="0" smtClean="0"/>
              <a:t> </a:t>
            </a:r>
            <a:r>
              <a:rPr lang="en-US" sz="2000" dirty="0" err="1" smtClean="0"/>
              <a:t>noch</a:t>
            </a:r>
            <a:r>
              <a:rPr lang="en-US" sz="2000" dirty="0" smtClean="0"/>
              <a:t> </a:t>
            </a:r>
            <a:r>
              <a:rPr lang="en-US" sz="2000" dirty="0" err="1" smtClean="0"/>
              <a:t>einmal</a:t>
            </a:r>
            <a:r>
              <a:rPr lang="en-US" sz="2000" dirty="0" smtClean="0"/>
              <a:t> </a:t>
            </a:r>
            <a:r>
              <a:rPr lang="en-US" sz="2000" dirty="0" err="1" smtClean="0"/>
              <a:t>hierher,denn</a:t>
            </a:r>
            <a:r>
              <a:rPr lang="en-US" sz="2000" dirty="0" smtClean="0"/>
              <a:t> </a:t>
            </a:r>
            <a:r>
              <a:rPr lang="en-US" sz="2000" dirty="0" err="1" smtClean="0"/>
              <a:t>Moskau</a:t>
            </a:r>
            <a:r>
              <a:rPr lang="en-US" sz="2000" dirty="0" smtClean="0"/>
              <a:t> </a:t>
            </a:r>
            <a:r>
              <a:rPr lang="en-US" sz="2000" dirty="0" err="1" smtClean="0"/>
              <a:t>ist</a:t>
            </a:r>
            <a:r>
              <a:rPr lang="en-US" sz="2000" dirty="0" smtClean="0"/>
              <a:t> so  toll!</a:t>
            </a:r>
          </a:p>
          <a:p>
            <a:r>
              <a:rPr lang="en-US" sz="2000" dirty="0" smtClean="0"/>
              <a:t>Auf </a:t>
            </a:r>
            <a:r>
              <a:rPr lang="en-US" sz="2000" dirty="0" err="1" smtClean="0"/>
              <a:t>Wiedersehen</a:t>
            </a:r>
            <a:r>
              <a:rPr lang="en-US" sz="2000" dirty="0" smtClean="0"/>
              <a:t> und  </a:t>
            </a:r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smtClean="0"/>
              <a:t>   </a:t>
            </a:r>
            <a:r>
              <a:rPr lang="en-US" sz="2000" dirty="0" smtClean="0"/>
              <a:t> </a:t>
            </a:r>
            <a:r>
              <a:rPr lang="en-US" sz="2000" dirty="0" err="1" smtClean="0"/>
              <a:t>Willkommen</a:t>
            </a:r>
            <a:r>
              <a:rPr lang="en-US" sz="2000" dirty="0" smtClean="0"/>
              <a:t>!</a:t>
            </a:r>
            <a:endParaRPr lang="en-US" sz="2000" dirty="0" smtClean="0"/>
          </a:p>
          <a:p>
            <a:r>
              <a:rPr lang="en-US" sz="2000" dirty="0" smtClean="0"/>
              <a:t>       </a:t>
            </a:r>
            <a:r>
              <a:rPr lang="en-US" sz="2000" dirty="0" smtClean="0"/>
              <a:t>  </a:t>
            </a:r>
            <a:r>
              <a:rPr lang="en-US" sz="2000" dirty="0" err="1" smtClean="0"/>
              <a:t>Ich</a:t>
            </a:r>
            <a:r>
              <a:rPr lang="en-US" sz="2000" dirty="0" smtClean="0"/>
              <a:t> </a:t>
            </a:r>
            <a:r>
              <a:rPr lang="en-US" sz="2000" dirty="0" err="1" smtClean="0"/>
              <a:t>liebe</a:t>
            </a:r>
            <a:r>
              <a:rPr lang="en-US" sz="2000" dirty="0" smtClean="0"/>
              <a:t> </a:t>
            </a:r>
            <a:r>
              <a:rPr lang="en-US" sz="2000" dirty="0" smtClean="0"/>
              <a:t>           </a:t>
            </a:r>
          </a:p>
          <a:p>
            <a:r>
              <a:rPr lang="en-US" sz="2000" dirty="0" smtClean="0"/>
              <a:t>     </a:t>
            </a:r>
            <a:r>
              <a:rPr lang="en-US" sz="2000" dirty="0" err="1" smtClean="0"/>
              <a:t>dich,Moskau</a:t>
            </a:r>
            <a:r>
              <a:rPr lang="en-US" sz="2000" dirty="0" smtClean="0"/>
              <a:t>!</a:t>
            </a:r>
          </a:p>
          <a:p>
            <a:endParaRPr lang="en-US" sz="2000" dirty="0" smtClean="0"/>
          </a:p>
          <a:p>
            <a:r>
              <a:rPr lang="en-US" sz="2000" dirty="0" smtClean="0"/>
              <a:t>     </a:t>
            </a:r>
            <a:r>
              <a:rPr lang="en-US" sz="2000" dirty="0" err="1" smtClean="0"/>
              <a:t>Präsentation</a:t>
            </a:r>
            <a:r>
              <a:rPr lang="en-US" sz="2000" dirty="0" smtClean="0"/>
              <a:t>  </a:t>
            </a:r>
            <a:r>
              <a:rPr lang="en-US" sz="2000" dirty="0" smtClean="0"/>
              <a:t>von </a:t>
            </a:r>
          </a:p>
          <a:p>
            <a:r>
              <a:rPr lang="en-US" sz="2000" dirty="0" smtClean="0"/>
              <a:t>        </a:t>
            </a:r>
            <a:r>
              <a:rPr lang="en-US" sz="2000" dirty="0" err="1" smtClean="0"/>
              <a:t>Gusarina</a:t>
            </a:r>
            <a:r>
              <a:rPr lang="en-US" sz="2000" dirty="0" smtClean="0"/>
              <a:t> N.W.</a:t>
            </a:r>
            <a:endParaRPr lang="ru-RU" sz="2000" dirty="0"/>
          </a:p>
        </p:txBody>
      </p:sp>
      <p:pic>
        <p:nvPicPr>
          <p:cNvPr id="46082" name="Picture 2" descr="http://upload.wikimedia.org/wikipedia/commons/thumb/d/da/Coat_of_Arms_of_Moscow.png/505px-Coat_of_Arms_of_Mosco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8604"/>
            <a:ext cx="4810125" cy="570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Unsere</a:t>
            </a:r>
            <a:r>
              <a:rPr lang="en-US" sz="2800" dirty="0" smtClean="0"/>
              <a:t> </a:t>
            </a:r>
            <a:r>
              <a:rPr lang="en-US" sz="2800" dirty="0" err="1" smtClean="0"/>
              <a:t>Hauptstadt</a:t>
            </a:r>
            <a:r>
              <a:rPr lang="en-US" sz="2800" dirty="0" smtClean="0"/>
              <a:t> </a:t>
            </a:r>
            <a:r>
              <a:rPr lang="en-US" sz="2800" dirty="0" err="1" smtClean="0"/>
              <a:t>wurde</a:t>
            </a:r>
            <a:r>
              <a:rPr lang="en-US" sz="2800" dirty="0" smtClean="0"/>
              <a:t> </a:t>
            </a:r>
            <a:r>
              <a:rPr lang="en-US" sz="2800" dirty="0" err="1" smtClean="0"/>
              <a:t>im</a:t>
            </a:r>
            <a:r>
              <a:rPr lang="en-US" sz="2800" dirty="0" smtClean="0"/>
              <a:t> </a:t>
            </a:r>
            <a:r>
              <a:rPr lang="en-US" sz="2800" dirty="0" err="1" smtClean="0"/>
              <a:t>Jahre</a:t>
            </a:r>
            <a:r>
              <a:rPr lang="en-US" sz="2800" dirty="0" smtClean="0"/>
              <a:t> 1147 von  </a:t>
            </a:r>
            <a:r>
              <a:rPr lang="en-US" sz="2800" dirty="0" err="1" smtClean="0"/>
              <a:t>Juri</a:t>
            </a:r>
            <a:r>
              <a:rPr lang="en-US" sz="2800" dirty="0" smtClean="0"/>
              <a:t>  </a:t>
            </a:r>
            <a:r>
              <a:rPr lang="en-US" sz="2800" dirty="0" err="1" smtClean="0"/>
              <a:t>Dolgorukij</a:t>
            </a:r>
            <a:r>
              <a:rPr lang="en-US" sz="2800" dirty="0" smtClean="0"/>
              <a:t>  </a:t>
            </a:r>
            <a:r>
              <a:rPr lang="en-US" sz="2800" dirty="0" err="1" smtClean="0"/>
              <a:t>gegründet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img0.liveinternet.ru/images/attach/c/0/44/748/44748121_pamyatnik_knyazyu_YUriyu_Dolgorukomu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45982"/>
            <a:ext cx="8286808" cy="5297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Der</a:t>
            </a:r>
            <a:r>
              <a:rPr lang="en-US" dirty="0" smtClean="0"/>
              <a:t> Rote </a:t>
            </a:r>
            <a:r>
              <a:rPr lang="en-US" dirty="0" err="1" smtClean="0"/>
              <a:t>Platz</a:t>
            </a:r>
            <a:r>
              <a:rPr lang="en-US" dirty="0" smtClean="0"/>
              <a:t>,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Kreml</a:t>
            </a:r>
            <a:r>
              <a:rPr lang="en-US" dirty="0" smtClean="0"/>
              <a:t>, das Mausoleum</a:t>
            </a:r>
            <a:endParaRPr lang="ru-RU" dirty="0"/>
          </a:p>
        </p:txBody>
      </p:sp>
      <p:pic>
        <p:nvPicPr>
          <p:cNvPr id="21506" name="Picture 2" descr="http://img.tvoiugolok.ru/images/35410vrv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691481"/>
            <a:ext cx="60960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Die </a:t>
            </a:r>
            <a:r>
              <a:rPr lang="en-US" dirty="0" err="1" smtClean="0"/>
              <a:t>Basilius-Kathedrale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www.worldtemples.ru/images/stories/images2/6%20xram%20vasilia%20blazennogo%2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357298"/>
            <a:ext cx="8358246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Christus-Erlöser-Kathedrale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edurecu.files.wordpress.com/2010/10/2005786996823144649_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821537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Puschkin</a:t>
            </a:r>
            <a:r>
              <a:rPr lang="en-US" dirty="0" smtClean="0"/>
              <a:t>-Museum</a:t>
            </a:r>
            <a:endParaRPr lang="ru-RU" dirty="0"/>
          </a:p>
        </p:txBody>
      </p:sp>
      <p:pic>
        <p:nvPicPr>
          <p:cNvPr id="2050" name="Picture 2" descr="http://upload.wikimedia.org/wikipedia/commons/f/f6/Gmi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357298"/>
            <a:ext cx="657229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Historische</a:t>
            </a:r>
            <a:r>
              <a:rPr lang="en-US" dirty="0" smtClean="0"/>
              <a:t> Museum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http://www.odintsovo.info/white/photo/lunin/IMG_04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8358246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Zarizyno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Рисунок 1" descr="http://img-fotki.yandex.ru/get/32/lexincorp.5a/0_fac1_35a0c03f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85926"/>
            <a:ext cx="8143932" cy="4533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Kolomenskoje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smtClean="0"/>
          </a:p>
          <a:p>
            <a:endParaRPr lang="ru-RU" dirty="0"/>
          </a:p>
        </p:txBody>
      </p:sp>
      <p:pic>
        <p:nvPicPr>
          <p:cNvPr id="2050" name="Picture 2" descr="http://img1.liveinternet.ru/images/attach/c/2/73/531/73531967_3517075_img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07307"/>
            <a:ext cx="8072494" cy="5250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106</Words>
  <Application>Microsoft Office PowerPoint</Application>
  <PresentationFormat>Экран (4:3)</PresentationFormat>
  <Paragraphs>39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Moskau</vt:lpstr>
      <vt:lpstr>Unsere Hauptstadt wurde im Jahre 1147 von  Juri  Dolgorukij  gegründet.</vt:lpstr>
      <vt:lpstr>Der Rote Platz, der Kreml, das Mausoleum</vt:lpstr>
      <vt:lpstr> Die Basilius-Kathedrale</vt:lpstr>
      <vt:lpstr>Die Christus-Erlöser-Kathedrale</vt:lpstr>
      <vt:lpstr>Das Puschkin-Museum</vt:lpstr>
      <vt:lpstr>Das Historische Museum</vt:lpstr>
      <vt:lpstr>Zarizyno</vt:lpstr>
      <vt:lpstr>Kolomenskoje</vt:lpstr>
      <vt:lpstr>Ostankino</vt:lpstr>
      <vt:lpstr>Berühmte   Denkmäler</vt:lpstr>
      <vt:lpstr>Die  Lomonossov-Universität</vt:lpstr>
      <vt:lpstr>Moskauer Zoo</vt:lpstr>
      <vt:lpstr>Der Zirkus</vt:lpstr>
      <vt:lpstr>    Unsere Hauptstadt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Moskau</dc:title>
  <dc:creator>гусарина</dc:creator>
  <cp:lastModifiedBy>гусарина</cp:lastModifiedBy>
  <cp:revision>52</cp:revision>
  <dcterms:created xsi:type="dcterms:W3CDTF">2012-12-09T10:13:13Z</dcterms:created>
  <dcterms:modified xsi:type="dcterms:W3CDTF">2012-12-23T13:29:52Z</dcterms:modified>
</cp:coreProperties>
</file>