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12" r:id="rId1"/>
  </p:sldMasterIdLst>
  <p:notesMasterIdLst>
    <p:notesMasterId r:id="rId16"/>
  </p:notesMasterIdLst>
  <p:sldIdLst>
    <p:sldId id="256" r:id="rId2"/>
    <p:sldId id="260" r:id="rId3"/>
    <p:sldId id="264" r:id="rId4"/>
    <p:sldId id="261" r:id="rId5"/>
    <p:sldId id="262" r:id="rId6"/>
    <p:sldId id="263" r:id="rId7"/>
    <p:sldId id="266" r:id="rId8"/>
    <p:sldId id="267" r:id="rId9"/>
    <p:sldId id="268" r:id="rId10"/>
    <p:sldId id="271" r:id="rId11"/>
    <p:sldId id="270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209" autoAdjust="0"/>
    <p:restoredTop sz="94709" autoAdjust="0"/>
  </p:normalViewPr>
  <p:slideViewPr>
    <p:cSldViewPr>
      <p:cViewPr varScale="1">
        <p:scale>
          <a:sx n="74" d="100"/>
          <a:sy n="74" d="100"/>
        </p:scale>
        <p:origin x="-3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8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023CB-C562-405C-9398-325912A6F12F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6FF9C-04D2-4021-8B06-B344B6D0E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3" r:id="rId1"/>
    <p:sldLayoutId id="2147484514" r:id="rId2"/>
    <p:sldLayoutId id="2147484515" r:id="rId3"/>
    <p:sldLayoutId id="2147484516" r:id="rId4"/>
    <p:sldLayoutId id="2147484517" r:id="rId5"/>
    <p:sldLayoutId id="2147484518" r:id="rId6"/>
    <p:sldLayoutId id="2147484519" r:id="rId7"/>
    <p:sldLayoutId id="2147484520" r:id="rId8"/>
    <p:sldLayoutId id="2147484521" r:id="rId9"/>
    <p:sldLayoutId id="2147484522" r:id="rId10"/>
    <p:sldLayoutId id="214748452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00174"/>
            <a:ext cx="9144000" cy="228601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      </a:t>
            </a:r>
            <a:r>
              <a:rPr lang="ru-RU" sz="5400" dirty="0" smtClean="0">
                <a:solidFill>
                  <a:srgbClr val="FF0000"/>
                </a:solidFill>
              </a:rPr>
              <a:t>Мой родной город – 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               Саратов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4071934" y="5000636"/>
            <a:ext cx="5072066" cy="92869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Подготовила Одинцова Е.А.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воспитатель МДОУ «Детский</a:t>
            </a:r>
          </a:p>
          <a:p>
            <a:r>
              <a:rPr lang="ru-RU" dirty="0" smtClean="0"/>
              <a:t>с</a:t>
            </a:r>
            <a:r>
              <a:rPr lang="ru-RU" dirty="0" smtClean="0"/>
              <a:t>ад комбинированного вида № 222»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142852"/>
            <a:ext cx="8491566" cy="15001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sz="4400" dirty="0" smtClean="0">
                <a:solidFill>
                  <a:srgbClr val="FF0000"/>
                </a:solidFill>
              </a:rPr>
              <a:t>        Саратовский цирк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38785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785926"/>
            <a:ext cx="8429684" cy="507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             </a:t>
            </a:r>
            <a:r>
              <a:rPr lang="ru-RU" sz="4400" dirty="0" smtClean="0">
                <a:solidFill>
                  <a:srgbClr val="FF0000"/>
                </a:solidFill>
              </a:rPr>
              <a:t>Городской парк </a:t>
            </a:r>
            <a:endParaRPr lang="ru-RU" sz="4400" dirty="0"/>
          </a:p>
        </p:txBody>
      </p:sp>
      <p:pic>
        <p:nvPicPr>
          <p:cNvPr id="5" name="Содержимое 4" descr="0_57177_ebab9fde_X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428736"/>
            <a:ext cx="8553480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H="1">
            <a:off x="10001288" y="1600200"/>
            <a:ext cx="214314" cy="472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   Государственный художественный музей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                          имени А.Н.Радищева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9h67g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428736"/>
            <a:ext cx="8553480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H="1">
            <a:off x="9429784" y="1600200"/>
            <a:ext cx="214314" cy="472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Набережная космонавтов, речной вокзал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001420" y="1428736"/>
            <a:ext cx="2485980" cy="472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89627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357298"/>
            <a:ext cx="8482042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sz="4400" dirty="0" smtClean="0">
                <a:solidFill>
                  <a:srgbClr val="FF0000"/>
                </a:solidFill>
              </a:rPr>
              <a:t>Наш Ленинский район</a:t>
            </a:r>
            <a:endParaRPr lang="ru-RU" dirty="0"/>
          </a:p>
        </p:txBody>
      </p:sp>
      <p:pic>
        <p:nvPicPr>
          <p:cNvPr id="8" name="Содержимое 7" descr="leninskiy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71934" y="1500174"/>
            <a:ext cx="4857784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leninskiy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5720" y="1500174"/>
            <a:ext cx="3643338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-1428792" y="274638"/>
            <a:ext cx="57150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452922_russia_pic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4714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214414" y="4572008"/>
            <a:ext cx="7929586" cy="22859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Волге великой есть город большой.</a:t>
            </a:r>
          </a:p>
          <a:p>
            <a:pPr>
              <a:buNone/>
            </a:pPr>
            <a:r>
              <a:rPr lang="ru-RU" dirty="0" smtClean="0"/>
              <a:t>К нему мы привязаны с детства душой.</a:t>
            </a:r>
          </a:p>
          <a:p>
            <a:pPr>
              <a:buNone/>
            </a:pPr>
            <a:r>
              <a:rPr lang="ru-RU" dirty="0" smtClean="0"/>
              <a:t>Все краше становится день он за днем</a:t>
            </a:r>
          </a:p>
          <a:p>
            <a:pPr>
              <a:buNone/>
            </a:pPr>
            <a:r>
              <a:rPr lang="ru-RU" dirty="0" smtClean="0"/>
              <a:t>И Родиной малой его мы зовем.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enta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              Флаг Саратова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flipH="1">
            <a:off x="-1143040" y="1600200"/>
            <a:ext cx="357190" cy="472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62243625_Flag_of_Saratov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4348" y="1500174"/>
            <a:ext cx="7715304" cy="478634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</a:t>
            </a:r>
            <a:r>
              <a:rPr lang="ru-RU" sz="4400" dirty="0" smtClean="0">
                <a:solidFill>
                  <a:srgbClr val="FF0000"/>
                </a:solidFill>
              </a:rPr>
              <a:t>Герб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Саратова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714412" y="1600200"/>
            <a:ext cx="71438" cy="472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saratov_gerb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285984" y="1285860"/>
            <a:ext cx="4572032" cy="557214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           Достопримечательности 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                     Саратова                   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0_161f_e3788d97_XL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43372" y="1571612"/>
            <a:ext cx="5000627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7244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АВТОДОРОЖНЫЙ  </a:t>
            </a: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        МОСТ   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             Консерватория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konserv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571612"/>
            <a:ext cx="8553480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H="1">
            <a:off x="9715536" y="1600200"/>
            <a:ext cx="285752" cy="472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             </a:t>
            </a:r>
            <a:r>
              <a:rPr lang="ru-RU" sz="4400" dirty="0" err="1" smtClean="0">
                <a:solidFill>
                  <a:srgbClr val="FF0000"/>
                </a:solidFill>
              </a:rPr>
              <a:t>Соколовая</a:t>
            </a:r>
            <a:r>
              <a:rPr lang="ru-RU" sz="4400" dirty="0" smtClean="0">
                <a:solidFill>
                  <a:srgbClr val="FF0000"/>
                </a:solidFill>
              </a:rPr>
              <a:t> гора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0_571ad_c846edbb_X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714488"/>
            <a:ext cx="8572560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001288" y="1600200"/>
            <a:ext cx="71438" cy="472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    Театр оперы и балета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697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428736"/>
            <a:ext cx="8482042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572660" y="1600200"/>
            <a:ext cx="357190" cy="472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2926</TotalTime>
  <Words>91</Words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      Мой родной город –                  Саратов</vt:lpstr>
      <vt:lpstr>Слайд 2</vt:lpstr>
      <vt:lpstr>Слайд 3</vt:lpstr>
      <vt:lpstr>              Флаг Саратова</vt:lpstr>
      <vt:lpstr>                   Герб Саратова</vt:lpstr>
      <vt:lpstr>           Достопримечательности                        Саратова                   </vt:lpstr>
      <vt:lpstr>             Консерватория</vt:lpstr>
      <vt:lpstr>             Соколовая гора</vt:lpstr>
      <vt:lpstr>          Театр оперы и балета</vt:lpstr>
      <vt:lpstr>            Саратовский цирк</vt:lpstr>
      <vt:lpstr>              Городской парк </vt:lpstr>
      <vt:lpstr>         Государственный художественный музей                            имени А.Н.Радищева</vt:lpstr>
      <vt:lpstr>      Набережная космонавтов, речной вокзал</vt:lpstr>
      <vt:lpstr>         Наш Ленинский район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дом - Земля</dc:title>
  <cp:lastModifiedBy>1</cp:lastModifiedBy>
  <cp:revision>326</cp:revision>
  <dcterms:modified xsi:type="dcterms:W3CDTF">2012-12-23T17:42:23Z</dcterms:modified>
</cp:coreProperties>
</file>