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2376264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МБОУ «</a:t>
            </a:r>
            <a:r>
              <a:rPr lang="ru-RU" sz="1400" dirty="0" err="1" smtClean="0"/>
              <a:t>Кош-Агачская</a:t>
            </a:r>
            <a:r>
              <a:rPr lang="ru-RU" sz="1400" dirty="0" smtClean="0"/>
              <a:t> средняя общеобразовательная школа имени </a:t>
            </a:r>
            <a:r>
              <a:rPr lang="ru-RU" sz="1400" dirty="0" err="1" smtClean="0"/>
              <a:t>В.И.Чаптынова</a:t>
            </a:r>
            <a:r>
              <a:rPr lang="ru-RU" sz="1400" dirty="0" smtClean="0"/>
              <a:t>»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Муниципальные краеведческие чтения, посвященные 1150- </a:t>
            </a:r>
            <a:r>
              <a:rPr lang="ru-RU" sz="1400" dirty="0" err="1" smtClean="0"/>
              <a:t>летию</a:t>
            </a:r>
            <a:r>
              <a:rPr lang="ru-RU" sz="1400" dirty="0" smtClean="0"/>
              <a:t>  зарождения Российской государственности </a:t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r>
              <a:rPr lang="ru-RU" sz="1400" b="1" dirty="0" smtClean="0"/>
              <a:t>Номинация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u="sng" dirty="0" smtClean="0"/>
              <a:t>«</a:t>
            </a:r>
            <a:r>
              <a:rPr lang="ru-RU" sz="1400" u="sng" dirty="0" err="1" smtClean="0"/>
              <a:t>Историко</a:t>
            </a:r>
            <a:r>
              <a:rPr lang="ru-RU" sz="1400" u="sng" dirty="0" smtClean="0"/>
              <a:t>- культурное наследие России»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r>
              <a:rPr lang="ru-RU" sz="1400" b="1" dirty="0" smtClean="0"/>
              <a:t>Тема работы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u="sng" dirty="0" smtClean="0"/>
              <a:t>« Древние обсерватории »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2564904"/>
            <a:ext cx="3528392" cy="4293096"/>
          </a:xfrm>
        </p:spPr>
        <p:txBody>
          <a:bodyPr>
            <a:noAutofit/>
          </a:bodyPr>
          <a:lstStyle/>
          <a:p>
            <a:r>
              <a:rPr lang="ru-RU" sz="1200" b="1" dirty="0" smtClean="0"/>
              <a:t>Подготовил(а)</a:t>
            </a:r>
            <a:endParaRPr lang="ru-RU" sz="1200" dirty="0" smtClean="0"/>
          </a:p>
          <a:p>
            <a:r>
              <a:rPr lang="ru-RU" sz="1200" dirty="0" err="1" smtClean="0"/>
              <a:t>Болтокова</a:t>
            </a:r>
            <a:r>
              <a:rPr lang="ru-RU" sz="1200" dirty="0" smtClean="0"/>
              <a:t> Инесса Романовна</a:t>
            </a:r>
            <a:endParaRPr lang="ru-RU" sz="1200" dirty="0" smtClean="0"/>
          </a:p>
          <a:p>
            <a:r>
              <a:rPr lang="ru-RU" sz="1200" dirty="0" smtClean="0"/>
              <a:t>Учащейся 9 «В» класса</a:t>
            </a:r>
          </a:p>
          <a:p>
            <a:r>
              <a:rPr lang="ru-RU" sz="1200" dirty="0" smtClean="0"/>
              <a:t> МБОУ «</a:t>
            </a:r>
            <a:r>
              <a:rPr lang="ru-RU" sz="1200" dirty="0" err="1" smtClean="0"/>
              <a:t>Кош-Агачская</a:t>
            </a:r>
            <a:r>
              <a:rPr lang="ru-RU" sz="1200" dirty="0" smtClean="0"/>
              <a:t> средняя</a:t>
            </a:r>
          </a:p>
          <a:p>
            <a:r>
              <a:rPr lang="ru-RU" sz="1200" dirty="0" smtClean="0"/>
              <a:t> общеобразовательная школа имени </a:t>
            </a:r>
            <a:r>
              <a:rPr lang="ru-RU" sz="1200" dirty="0" err="1" smtClean="0"/>
              <a:t>В.И.Чаптынова</a:t>
            </a:r>
            <a:r>
              <a:rPr lang="ru-RU" sz="1200" dirty="0" smtClean="0"/>
              <a:t>»</a:t>
            </a:r>
          </a:p>
          <a:p>
            <a:r>
              <a:rPr lang="ru-RU" sz="1200" dirty="0" smtClean="0"/>
              <a:t>649780, с.Кош-Агач, ул.Советская,52</a:t>
            </a:r>
          </a:p>
          <a:p>
            <a:r>
              <a:rPr lang="ru-RU" sz="1200" dirty="0" smtClean="0"/>
              <a:t>Контактный телефон</a:t>
            </a:r>
            <a:r>
              <a:rPr lang="ru-RU" sz="1200" dirty="0" smtClean="0"/>
              <a:t>:</a:t>
            </a:r>
            <a:r>
              <a:rPr lang="ru-RU" sz="1200" dirty="0" smtClean="0"/>
              <a:t>:+79833290210</a:t>
            </a:r>
          </a:p>
          <a:p>
            <a:r>
              <a:rPr lang="ru-RU" sz="1200" dirty="0" err="1" smtClean="0"/>
              <a:t>Е-mail</a:t>
            </a:r>
            <a:r>
              <a:rPr lang="ru-RU" sz="1200" dirty="0" smtClean="0"/>
              <a:t>:</a:t>
            </a:r>
            <a:r>
              <a:rPr lang="en-US" sz="1200" dirty="0" err="1" smtClean="0"/>
              <a:t>inessa</a:t>
            </a:r>
            <a:r>
              <a:rPr lang="ru-RU" sz="1200" dirty="0" smtClean="0"/>
              <a:t>.</a:t>
            </a:r>
            <a:r>
              <a:rPr lang="en-US" sz="1200" dirty="0" err="1" smtClean="0"/>
              <a:t>boltokova</a:t>
            </a:r>
            <a:r>
              <a:rPr lang="ru-RU" sz="1200" dirty="0" smtClean="0"/>
              <a:t>.95@</a:t>
            </a:r>
            <a:r>
              <a:rPr lang="en-US" sz="1200" dirty="0" smtClean="0"/>
              <a:t>mail</a:t>
            </a:r>
            <a:r>
              <a:rPr lang="ru-RU" sz="1200" dirty="0" smtClean="0"/>
              <a:t>.</a:t>
            </a:r>
            <a:r>
              <a:rPr lang="en-US" sz="1200" dirty="0" err="1" smtClean="0"/>
              <a:t>ru</a:t>
            </a:r>
            <a:endParaRPr lang="ru-RU" sz="1200" dirty="0" smtClean="0"/>
          </a:p>
          <a:p>
            <a:r>
              <a:rPr lang="ru-RU" sz="1200" b="1" dirty="0" smtClean="0"/>
              <a:t>Руководитель: </a:t>
            </a:r>
            <a:endParaRPr lang="ru-RU" sz="1200" dirty="0" smtClean="0"/>
          </a:p>
          <a:p>
            <a:r>
              <a:rPr lang="ru-RU" sz="1200" dirty="0" err="1" smtClean="0"/>
              <a:t>Аспембитова</a:t>
            </a:r>
            <a:r>
              <a:rPr lang="ru-RU" sz="1200" dirty="0" smtClean="0"/>
              <a:t> Наталья </a:t>
            </a:r>
            <a:r>
              <a:rPr lang="ru-RU" sz="1200" dirty="0" err="1" smtClean="0"/>
              <a:t>Адайкановна</a:t>
            </a:r>
            <a:endParaRPr lang="ru-RU" sz="1200" dirty="0" smtClean="0"/>
          </a:p>
          <a:p>
            <a:r>
              <a:rPr lang="ru-RU" sz="1200" dirty="0" smtClean="0"/>
              <a:t>Учитель географии Ι КК, </a:t>
            </a:r>
          </a:p>
          <a:p>
            <a:r>
              <a:rPr lang="ru-RU" sz="1200" dirty="0" smtClean="0"/>
              <a:t>МБОУ «</a:t>
            </a:r>
            <a:r>
              <a:rPr lang="ru-RU" sz="1200" dirty="0" err="1" smtClean="0"/>
              <a:t>Кош-Агачская</a:t>
            </a:r>
            <a:r>
              <a:rPr lang="ru-RU" sz="1200" dirty="0" smtClean="0"/>
              <a:t> средняя общеобразовательная школа имени </a:t>
            </a:r>
            <a:r>
              <a:rPr lang="ru-RU" sz="1200" dirty="0" err="1" smtClean="0"/>
              <a:t>В.И.Чаптынова</a:t>
            </a:r>
            <a:r>
              <a:rPr lang="ru-RU" sz="1200" dirty="0" smtClean="0"/>
              <a:t>»</a:t>
            </a:r>
          </a:p>
          <a:p>
            <a:r>
              <a:rPr lang="ru-RU" sz="1200" dirty="0" smtClean="0"/>
              <a:t>649780, с.Кош-Агач, ул.Советская,52</a:t>
            </a:r>
          </a:p>
          <a:p>
            <a:r>
              <a:rPr lang="ru-RU" sz="1200" dirty="0" smtClean="0"/>
              <a:t>Контактный телефон:+791369587-66</a:t>
            </a:r>
          </a:p>
          <a:p>
            <a:r>
              <a:rPr lang="ru-RU" sz="1200" dirty="0" err="1" smtClean="0"/>
              <a:t>Е-mail</a:t>
            </a:r>
            <a:r>
              <a:rPr lang="ru-RU" sz="1200" dirty="0" smtClean="0"/>
              <a:t>:</a:t>
            </a:r>
            <a:r>
              <a:rPr lang="en-US" sz="1200" dirty="0" err="1" smtClean="0"/>
              <a:t>asna</a:t>
            </a:r>
            <a:r>
              <a:rPr lang="ru-RU" sz="1200" dirty="0" smtClean="0"/>
              <a:t>76@</a:t>
            </a:r>
            <a:r>
              <a:rPr lang="en-US" sz="1200" dirty="0" err="1" smtClean="0"/>
              <a:t>yandex</a:t>
            </a:r>
            <a:r>
              <a:rPr lang="ru-RU" sz="1200" dirty="0" smtClean="0"/>
              <a:t>.</a:t>
            </a:r>
            <a:r>
              <a:rPr lang="en-US" sz="1200" dirty="0" err="1" smtClean="0"/>
              <a:t>ru</a:t>
            </a:r>
            <a:endParaRPr lang="ru-RU" sz="1200" dirty="0" smtClean="0"/>
          </a:p>
          <a:p>
            <a:r>
              <a:rPr lang="ru-RU" sz="1200" dirty="0" smtClean="0"/>
              <a:t>с.Кош-Агач</a:t>
            </a:r>
          </a:p>
          <a:p>
            <a:r>
              <a:rPr lang="ru-RU" sz="1200" dirty="0" smtClean="0"/>
              <a:t>2012</a:t>
            </a:r>
          </a:p>
          <a:p>
            <a:r>
              <a:rPr lang="ru-RU" sz="1200" dirty="0" smtClean="0"/>
              <a:t> </a:t>
            </a:r>
          </a:p>
          <a:p>
            <a:endParaRPr lang="ru-RU" sz="1050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Карты – путеводители.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4" name="Picture 2" descr="C:\Users\леново\Desktop\1124781_360_203_sour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8208912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</a:t>
            </a:r>
            <a:r>
              <a:rPr lang="ru-RU" sz="2000" dirty="0" smtClean="0"/>
              <a:t>.(1-Тархатиский комплекс; 2-Теленгит-Сортогойский комплекс)</a:t>
            </a:r>
            <a:endParaRPr lang="ru-RU" sz="2000" dirty="0"/>
          </a:p>
        </p:txBody>
      </p:sp>
      <p:pic>
        <p:nvPicPr>
          <p:cNvPr id="4" name="Picture 2" descr="C:\Users\леново\Desktop\map_koshagach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90637"/>
            <a:ext cx="8064896" cy="509069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84168" y="26369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436096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72007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Рисунки </a:t>
            </a:r>
            <a:r>
              <a:rPr lang="ru-RU" sz="2000" dirty="0" err="1" smtClean="0"/>
              <a:t>Тархатинского</a:t>
            </a:r>
            <a:r>
              <a:rPr lang="ru-RU" sz="2000" dirty="0" smtClean="0"/>
              <a:t> мегалитического комплекса</a:t>
            </a:r>
            <a:endParaRPr lang="ru-RU" sz="2000" dirty="0"/>
          </a:p>
        </p:txBody>
      </p:sp>
      <p:pic>
        <p:nvPicPr>
          <p:cNvPr id="4" name="Рисунок 3" descr="Рисунок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30861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PICT940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77072"/>
            <a:ext cx="317182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ICT938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12776"/>
            <a:ext cx="321563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PICT939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149080"/>
            <a:ext cx="338137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8640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Рисунки </a:t>
            </a:r>
            <a:r>
              <a:rPr lang="ru-RU" sz="2000" dirty="0" err="1" smtClean="0"/>
              <a:t>Теленгит-Сортогойского</a:t>
            </a:r>
            <a:r>
              <a:rPr lang="ru-RU" sz="2000" dirty="0" smtClean="0"/>
              <a:t> мегалитического комплекса.</a:t>
            </a:r>
            <a:endParaRPr lang="ru-RU" sz="2000" dirty="0"/>
          </a:p>
        </p:txBody>
      </p:sp>
      <p:pic>
        <p:nvPicPr>
          <p:cNvPr id="4" name="Рисунок 3" descr="PICT978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5"/>
            <a:ext cx="27813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PICT978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24744"/>
            <a:ext cx="374441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ICT979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933056"/>
            <a:ext cx="374441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PICT980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789040"/>
            <a:ext cx="381642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108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МБОУ «Кош-Агачская средняя общеобразовательная школа имени В.И.Чаптынова»  Муниципальные краеведческие чтения, посвященные 1150- летию  зарождения Российской государственности    Номинация  «Историко- культурное наследие России»   Тема работы « Древние обсерватории » </vt:lpstr>
      <vt:lpstr>Карты – путеводители.</vt:lpstr>
      <vt:lpstr>Слайд 3</vt:lpstr>
      <vt:lpstr>Рисунки Тархатинского мегалитического комплекса</vt:lpstr>
      <vt:lpstr>Рисунки Теленгит-Сортогойского мегалитического комплекса.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«Кош-Агачская средняя общеобразовательная школа имени В.И.Чаптынова» Муниципальные краеведческие чтения, посвященные 1150- летию  зарождения Российской государственности    Номинация  «Историко- культурное наследие России»   Тема работы « Древние обсерватории » </dc:title>
  <dc:creator>леново</dc:creator>
  <cp:lastModifiedBy>леново</cp:lastModifiedBy>
  <cp:revision>5</cp:revision>
  <dcterms:created xsi:type="dcterms:W3CDTF">2012-03-11T17:10:30Z</dcterms:created>
  <dcterms:modified xsi:type="dcterms:W3CDTF">2012-03-12T04:02:21Z</dcterms:modified>
</cp:coreProperties>
</file>