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8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gif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86439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«Поговорим о здоровье».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714348" y="857231"/>
            <a:ext cx="750099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«Будьте здоровы».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5853940"/>
            <a:ext cx="67923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Здоровье – очень ценный груз!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7" descr="J009574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72" y="5214950"/>
            <a:ext cx="1096963" cy="1341438"/>
          </a:xfrm>
          <a:prstGeom prst="rect">
            <a:avLst/>
          </a:prstGeom>
          <a:noFill/>
        </p:spPr>
      </p:pic>
      <p:pic>
        <p:nvPicPr>
          <p:cNvPr id="8" name="Picture 9" descr="BD13666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357826"/>
            <a:ext cx="1366838" cy="1198562"/>
          </a:xfrm>
          <a:prstGeom prst="rect">
            <a:avLst/>
          </a:prstGeom>
          <a:noFill/>
        </p:spPr>
      </p:pic>
      <p:pic>
        <p:nvPicPr>
          <p:cNvPr id="9" name="Picture 17" descr="111142100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988755">
            <a:off x="7683250" y="158186"/>
            <a:ext cx="1303337" cy="1298575"/>
          </a:xfrm>
          <a:prstGeom prst="rect">
            <a:avLst/>
          </a:prstGeom>
          <a:noFill/>
        </p:spPr>
      </p:pic>
      <p:pic>
        <p:nvPicPr>
          <p:cNvPr id="10" name="Picture 18" descr="031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055783" cy="1455625"/>
          </a:xfrm>
          <a:prstGeom prst="rect">
            <a:avLst/>
          </a:prstGeom>
          <a:noFill/>
        </p:spPr>
      </p:pic>
      <p:pic>
        <p:nvPicPr>
          <p:cNvPr id="6147" name="Picture 3" descr="C:\Users\Admin\Desktop\Новая папка (2)зож\1257196718_rozhi01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14500" y="2000240"/>
            <a:ext cx="5715000" cy="36195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001336_579388_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88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3311525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 descr="BD19555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0"/>
            <a:ext cx="4567238" cy="4572008"/>
          </a:xfrm>
          <a:prstGeom prst="rect">
            <a:avLst/>
          </a:prstGeom>
          <a:noFill/>
        </p:spPr>
      </p:pic>
      <p:pic>
        <p:nvPicPr>
          <p:cNvPr id="4" name="Picture 8" descr="p27a"/>
          <p:cNvPicPr>
            <a:picLocks noChangeAspect="1" noChangeArrowheads="1"/>
          </p:cNvPicPr>
          <p:nvPr/>
        </p:nvPicPr>
        <p:blipFill>
          <a:blip r:embed="rId4">
            <a:lum bright="-10000" contrast="22000"/>
          </a:blip>
          <a:srcRect/>
          <a:stretch>
            <a:fillRect/>
          </a:stretch>
        </p:blipFill>
        <p:spPr bwMode="auto">
          <a:xfrm>
            <a:off x="2714612" y="4572008"/>
            <a:ext cx="2571768" cy="2285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37" descr="965D2CF4"/>
          <p:cNvPicPr>
            <a:picLocks noChangeAspect="1" noChangeArrowheads="1"/>
          </p:cNvPicPr>
          <p:nvPr/>
        </p:nvPicPr>
        <p:blipFill>
          <a:blip r:embed="rId2">
            <a:lum contrast="12000"/>
          </a:blip>
          <a:srcRect l="36661" t="2921" r="36508" b="45047"/>
          <a:stretch>
            <a:fillRect/>
          </a:stretch>
        </p:blipFill>
        <p:spPr bwMode="auto">
          <a:xfrm rot="21015220">
            <a:off x="300088" y="956372"/>
            <a:ext cx="1484313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038" descr="965D2CF4"/>
          <p:cNvPicPr>
            <a:picLocks noChangeAspect="1" noChangeArrowheads="1"/>
          </p:cNvPicPr>
          <p:nvPr/>
        </p:nvPicPr>
        <p:blipFill>
          <a:blip r:embed="rId2">
            <a:lum contrast="12000"/>
          </a:blip>
          <a:srcRect l="36661" t="2921" r="36508" b="45047"/>
          <a:stretch>
            <a:fillRect/>
          </a:stretch>
        </p:blipFill>
        <p:spPr bwMode="auto">
          <a:xfrm rot="1387537">
            <a:off x="7032595" y="2799337"/>
            <a:ext cx="87312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286000" y="0"/>
            <a:ext cx="45720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FF3300"/>
                </a:solidFill>
                <a:latin typeface="Times New Roman" pitchFamily="18" charset="0"/>
              </a:rPr>
              <a:t>сладкие газированные напитки опасны для здоровья.</a:t>
            </a:r>
          </a:p>
          <a:p>
            <a:pPr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</a:rPr>
              <a:t>     Наиболее серьезными последствиями регулярного и частого употребления газированных напитков  являются  заболевания органов пищеварения.</a:t>
            </a:r>
            <a:endParaRPr lang="ru-RU" sz="2000" b="1" dirty="0">
              <a:latin typeface="Times New Roman" pitchFamily="18" charset="0"/>
            </a:endParaRPr>
          </a:p>
        </p:txBody>
      </p:sp>
      <p:pic>
        <p:nvPicPr>
          <p:cNvPr id="5" name="Picture 16" descr="j03008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7" y="2970213"/>
            <a:ext cx="4357719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643050"/>
            <a:ext cx="600077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Запрещенные – Е103, Е105, Е111, Е121, Е123, Е125, Е126, Е130, Е152. </a:t>
            </a:r>
            <a:b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Опасные – Е102, Е110, Е120, Е124, Е127. </a:t>
            </a:r>
            <a:b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Подозрительные – Е104, Е122, Е141, Е150, Е171, Е173, Е180, Е241, Е477. </a:t>
            </a:r>
            <a:b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err="1" smtClean="0">
                <a:latin typeface="Times New Roman" pitchFamily="18" charset="0"/>
                <a:cs typeface="Times New Roman" pitchFamily="18" charset="0"/>
              </a:rPr>
              <a:t>Ракообразующие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 – Е131, Е210-217, Е240, Е330. </a:t>
            </a:r>
            <a:b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Вызывающие расстройство кишечника – Е221-226. </a:t>
            </a:r>
            <a:b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Вредные для кожи – Е230-232, Е239. </a:t>
            </a:r>
            <a:b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Вызывающие нарушение давления – Е250, Е251. </a:t>
            </a:r>
            <a:b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Провоцирующие появление сыпи – Е311, Е312. </a:t>
            </a:r>
            <a:b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Повышающие холестерин – Е320, Е321. </a:t>
            </a:r>
            <a:b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Вызывающие расстройство желудка – Е338-341, Е407, Е450, Е461-466 </a:t>
            </a:r>
            <a:b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Известны коды пищевых добавок, которым по воздействию на организм человека можно дать следующие характеристики.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34000"/>
          </a:blip>
          <a:srcRect l="1845" r="615"/>
          <a:stretch>
            <a:fillRect/>
          </a:stretch>
        </p:blipFill>
        <p:spPr bwMode="auto">
          <a:xfrm>
            <a:off x="0" y="0"/>
            <a:ext cx="3005138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0" descr="ED0013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71744"/>
            <a:ext cx="3562350" cy="2124075"/>
          </a:xfrm>
          <a:prstGeom prst="rect">
            <a:avLst/>
          </a:prstGeom>
          <a:noFill/>
        </p:spPr>
      </p:pic>
      <p:pic>
        <p:nvPicPr>
          <p:cNvPr id="4" name="Picture 8" descr="BD19587_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832350" y="0"/>
            <a:ext cx="4311650" cy="2890837"/>
          </a:xfrm>
          <a:prstGeom prst="rect">
            <a:avLst/>
          </a:prstGeom>
          <a:noFill/>
        </p:spPr>
      </p:pic>
      <p:pic>
        <p:nvPicPr>
          <p:cNvPr id="5" name="Picture 9" descr="BD07064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86644" y="4176713"/>
            <a:ext cx="1468437" cy="2681287"/>
          </a:xfrm>
          <a:prstGeom prst="rect">
            <a:avLst/>
          </a:prstGeom>
          <a:noFill/>
        </p:spPr>
      </p:pic>
      <p:pic>
        <p:nvPicPr>
          <p:cNvPr id="6" name="Picture 7" descr="BD05772_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3643306" y="4429132"/>
            <a:ext cx="2112963" cy="2082800"/>
          </a:xfrm>
          <a:prstGeom prst="rect">
            <a:avLst/>
          </a:prstGeom>
          <a:noFill/>
          <a:ln/>
        </p:spPr>
      </p:pic>
      <p:sp>
        <p:nvSpPr>
          <p:cNvPr id="7" name="Прямоугольник 6"/>
          <p:cNvSpPr/>
          <p:nvPr/>
        </p:nvSpPr>
        <p:spPr>
          <a:xfrm>
            <a:off x="4000496" y="3143248"/>
            <a:ext cx="51435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Чистота – залог здоровья!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02" y="4572008"/>
            <a:ext cx="3071834" cy="2034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:pic="http://schemas.openxmlformats.org/drawingml/2006/picture"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:pic="http://schemas.openxmlformats.org/drawingml/2006/picture"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16" y="1785926"/>
            <a:ext cx="2643206" cy="2928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8" descr="табак виргин"/>
          <p:cNvPicPr>
            <a:picLocks noChangeAspect="1" noChangeArrowheads="1"/>
          </p:cNvPicPr>
          <p:nvPr/>
        </p:nvPicPr>
        <p:blipFill>
          <a:blip r:embed="rId4">
            <a:lum bright="-8000" contrast="30000"/>
          </a:blip>
          <a:srcRect/>
          <a:stretch>
            <a:fillRect/>
          </a:stretch>
        </p:blipFill>
        <p:spPr bwMode="auto">
          <a:xfrm>
            <a:off x="6215010" y="0"/>
            <a:ext cx="2928990" cy="2571720"/>
          </a:xfrm>
          <a:prstGeom prst="rect">
            <a:avLst/>
          </a:prstGeom>
          <a:noFill/>
        </p:spPr>
      </p:pic>
      <p:pic>
        <p:nvPicPr>
          <p:cNvPr id="6" name="Picture 10" descr="Casas-1A"/>
          <p:cNvPicPr>
            <a:picLocks noChangeAspect="1" noChangeArrowheads="1"/>
          </p:cNvPicPr>
          <p:nvPr/>
        </p:nvPicPr>
        <p:blipFill>
          <a:blip r:embed="rId5">
            <a:lum bright="-4000" contrast="2000"/>
          </a:blip>
          <a:srcRect/>
          <a:stretch>
            <a:fillRect/>
          </a:stretch>
        </p:blipFill>
        <p:spPr bwMode="auto">
          <a:xfrm>
            <a:off x="0" y="0"/>
            <a:ext cx="2976563" cy="2500312"/>
          </a:xfrm>
          <a:prstGeom prst="rect">
            <a:avLst/>
          </a:prstGeom>
          <a:noFill/>
        </p:spPr>
      </p:pic>
      <p:pic>
        <p:nvPicPr>
          <p:cNvPr id="7" name="Picture 13" descr="094"/>
          <p:cNvPicPr>
            <a:picLocks noChangeAspect="1" noChangeArrowheads="1" noCrop="1"/>
          </p:cNvPicPr>
          <p:nvPr/>
        </p:nvPicPr>
        <p:blipFill>
          <a:blip r:embed="rId6">
            <a:lum bright="-12000" contrast="22000"/>
          </a:blip>
          <a:srcRect/>
          <a:stretch>
            <a:fillRect/>
          </a:stretch>
        </p:blipFill>
        <p:spPr bwMode="auto">
          <a:xfrm>
            <a:off x="0" y="3500438"/>
            <a:ext cx="3165446" cy="3357562"/>
          </a:xfrm>
          <a:prstGeom prst="rect">
            <a:avLst/>
          </a:prstGeom>
          <a:noFill/>
        </p:spPr>
      </p:pic>
      <p:pic>
        <p:nvPicPr>
          <p:cNvPr id="8" name="Picture 12" descr="avatar_279"/>
          <p:cNvPicPr>
            <a:picLocks noChangeAspect="1" noChangeArrowheads="1" noCrop="1"/>
          </p:cNvPicPr>
          <p:nvPr/>
        </p:nvPicPr>
        <p:blipFill>
          <a:blip r:embed="rId7">
            <a:lum bright="-6000" contrast="14000"/>
          </a:blip>
          <a:srcRect/>
          <a:stretch>
            <a:fillRect/>
          </a:stretch>
        </p:blipFill>
        <p:spPr>
          <a:xfrm>
            <a:off x="6143636" y="3500438"/>
            <a:ext cx="3000364" cy="3357562"/>
          </a:xfrm>
          <a:prstGeom prst="rect">
            <a:avLst/>
          </a:prstGeom>
          <a:noFill/>
          <a:ln/>
        </p:spPr>
      </p:pic>
      <p:sp>
        <p:nvSpPr>
          <p:cNvPr id="9" name="Прямоугольник 8"/>
          <p:cNvSpPr/>
          <p:nvPr/>
        </p:nvSpPr>
        <p:spPr>
          <a:xfrm>
            <a:off x="3000364" y="0"/>
            <a:ext cx="32147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курил бы с детства дядя, был бы сильный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большой"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f7df5851a6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14547" y="6198990"/>
            <a:ext cx="59293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kern="10" dirty="0" smtClean="0">
                <a:ln w="9525">
                  <a:round/>
                  <a:headEnd/>
                  <a:tailEnd/>
                </a:ln>
                <a:latin typeface="Impact"/>
              </a:rPr>
              <a:t>БУДЬТЕ     ЗДОРОВЫ !</a:t>
            </a:r>
            <a:endParaRPr lang="ru-RU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91</Words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</cp:revision>
  <dcterms:created xsi:type="dcterms:W3CDTF">2012-12-20T15:40:27Z</dcterms:created>
  <dcterms:modified xsi:type="dcterms:W3CDTF">2012-12-22T15:35:45Z</dcterms:modified>
</cp:coreProperties>
</file>