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6DB32-4838-4E45-9620-9994CAB0322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6BBF-17DF-4941-AAE7-5002F6504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6DB32-4838-4E45-9620-9994CAB0322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6BBF-17DF-4941-AAE7-5002F6504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6DB32-4838-4E45-9620-9994CAB0322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6BBF-17DF-4941-AAE7-5002F6504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6DB32-4838-4E45-9620-9994CAB0322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6BBF-17DF-4941-AAE7-5002F6504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6DB32-4838-4E45-9620-9994CAB0322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6BBF-17DF-4941-AAE7-5002F6504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6DB32-4838-4E45-9620-9994CAB0322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6BBF-17DF-4941-AAE7-5002F6504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6DB32-4838-4E45-9620-9994CAB0322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6BBF-17DF-4941-AAE7-5002F6504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6DB32-4838-4E45-9620-9994CAB0322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6BBF-17DF-4941-AAE7-5002F6504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6DB32-4838-4E45-9620-9994CAB0322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6BBF-17DF-4941-AAE7-5002F6504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6DB32-4838-4E45-9620-9994CAB0322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6BBF-17DF-4941-AAE7-5002F6504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6DB32-4838-4E45-9620-9994CAB0322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6BBF-17DF-4941-AAE7-5002F6504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6DB32-4838-4E45-9620-9994CAB0322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A6BBF-17DF-4941-AAE7-5002F6504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4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72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91680" y="5085184"/>
            <a:ext cx="62646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5949280"/>
            <a:ext cx="856895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литературного чтения во 2 классе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08720"/>
            <a:ext cx="68407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Эпитет</a:t>
            </a:r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-  </a:t>
            </a:r>
            <a:r>
              <a:rPr lang="ru-RU" sz="40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яркое  </a:t>
            </a:r>
          </a:p>
          <a:p>
            <a:pPr algn="ctr"/>
            <a:r>
              <a:rPr lang="ru-RU" sz="40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образное определение</a:t>
            </a:r>
          </a:p>
          <a:p>
            <a:pPr algn="ctr"/>
            <a:endParaRPr lang="ru-RU" sz="40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Например: золотая осень, синее море, белоснежная зима, бархатная кожа, хрустальный звон</a:t>
            </a:r>
            <a:r>
              <a:rPr lang="ru-RU" sz="40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40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276872"/>
            <a:ext cx="478528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МЫШ</a:t>
            </a:r>
            <a:r>
              <a:rPr lang="ru-RU" sz="96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</a:t>
            </a:r>
            <a:endParaRPr lang="ru-RU" sz="96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23728" y="2348880"/>
          <a:ext cx="1000132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2"/>
              </a:tblGrid>
              <a:tr h="8572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123860" y="2348880"/>
          <a:ext cx="1000132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2"/>
              </a:tblGrid>
              <a:tr h="8572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123992" y="2348880"/>
          <a:ext cx="904860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860"/>
              </a:tblGrid>
              <a:tr h="8572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52686" y="2348880"/>
          <a:ext cx="928694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</a:tblGrid>
              <a:tr h="8572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981380" y="2348880"/>
          <a:ext cx="928694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</a:tblGrid>
              <a:tr h="8572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1792" y="620688"/>
            <a:ext cx="53623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 всё хорошо запомнил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Выноска с четырьмя стрелками 2"/>
          <p:cNvSpPr/>
          <p:nvPr/>
        </p:nvSpPr>
        <p:spPr>
          <a:xfrm>
            <a:off x="4067944" y="1556792"/>
            <a:ext cx="716086" cy="571504"/>
          </a:xfrm>
          <a:prstGeom prst="quadArrowCallou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348880"/>
            <a:ext cx="76328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Мне было интересно, но я </a:t>
            </a:r>
          </a:p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работал медленно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Выноска с четырьмя стрелками 4"/>
          <p:cNvSpPr/>
          <p:nvPr/>
        </p:nvSpPr>
        <p:spPr>
          <a:xfrm>
            <a:off x="4067944" y="3789040"/>
            <a:ext cx="785818" cy="714380"/>
          </a:xfrm>
          <a:prstGeom prst="quadArrowCallou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653136"/>
            <a:ext cx="7992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Вопросы для меня оказались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трудными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620688"/>
            <a:ext cx="36381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</a:rPr>
              <a:t>Домашнее задание</a:t>
            </a:r>
            <a:endParaRPr lang="ru-RU" sz="3200" b="1" dirty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484784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Ⅰ </a:t>
            </a:r>
            <a:r>
              <a:rPr lang="ru-RU" sz="2800" dirty="0" smtClean="0"/>
              <a:t>уровень – обязательный</a:t>
            </a:r>
          </a:p>
          <a:p>
            <a:r>
              <a:rPr lang="ru-RU" sz="2800" dirty="0" smtClean="0"/>
              <a:t>стр. 86-88, читать выразительно, отвечать на вопросы  РТ стр. 37, №4 или  №5.</a:t>
            </a:r>
          </a:p>
          <a:p>
            <a:r>
              <a:rPr lang="ru-RU" sz="2800" dirty="0" smtClean="0"/>
              <a:t>Ⅱ уровень – тренировочный                     пересказать сказку по плану</a:t>
            </a:r>
          </a:p>
          <a:p>
            <a:r>
              <a:rPr lang="ru-RU" sz="2800" dirty="0" smtClean="0"/>
              <a:t>Ⅲ уровень – творческий (на выбор)                       нарисовать героев сказки (по выбору);                                              подобрать пословицы, подходящие к сказке «У страха глаза велики».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Тема «У страха глаза велики»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Русская </a:t>
            </a:r>
            <a:r>
              <a:rPr lang="ru-RU" sz="5400" dirty="0" smtClean="0"/>
              <a:t>народная сказка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урока: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r>
              <a:rPr lang="ru-RU" dirty="0" smtClean="0"/>
              <a:t>- формировать  навыки работы с </a:t>
            </a:r>
          </a:p>
          <a:p>
            <a:r>
              <a:rPr lang="ru-RU" dirty="0" smtClean="0"/>
              <a:t>   текстом;</a:t>
            </a:r>
          </a:p>
          <a:p>
            <a:pPr>
              <a:buFontTx/>
              <a:buChar char="-"/>
            </a:pPr>
            <a:r>
              <a:rPr lang="ru-RU" dirty="0" smtClean="0"/>
              <a:t> формировать монологическую</a:t>
            </a:r>
          </a:p>
          <a:p>
            <a:r>
              <a:rPr lang="ru-RU" dirty="0" smtClean="0"/>
              <a:t>   речь;</a:t>
            </a:r>
          </a:p>
          <a:p>
            <a:r>
              <a:rPr lang="ru-RU" dirty="0" smtClean="0"/>
              <a:t>- обогащать читательский опыт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755576" y="836712"/>
            <a:ext cx="936104" cy="5760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5-конечная звезда 2"/>
          <p:cNvSpPr/>
          <p:nvPr/>
        </p:nvSpPr>
        <p:spPr>
          <a:xfrm>
            <a:off x="755576" y="2204864"/>
            <a:ext cx="936104" cy="5760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683568" y="3501008"/>
            <a:ext cx="936104" cy="5760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683568" y="4653136"/>
            <a:ext cx="936104" cy="5760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980728"/>
            <a:ext cx="2160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г </a:t>
            </a:r>
            <a:r>
              <a:rPr lang="ru-RU" sz="3200" b="1" dirty="0" err="1" smtClean="0"/>
              <a:t>р</a:t>
            </a:r>
            <a:r>
              <a:rPr lang="ru-RU" sz="3200" b="1" dirty="0" smtClean="0"/>
              <a:t> о м к о 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2348880"/>
            <a:ext cx="18806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/>
              <a:t>п</a:t>
            </a:r>
            <a:r>
              <a:rPr lang="ru-RU" sz="3200" b="1" dirty="0" smtClean="0"/>
              <a:t> е в у ч е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43808" y="3645024"/>
            <a:ext cx="13564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т и </a:t>
            </a:r>
            <a:r>
              <a:rPr lang="ru-RU" sz="3200" b="1" dirty="0" err="1" smtClean="0"/>
              <a:t>х</a:t>
            </a:r>
            <a:r>
              <a:rPr lang="ru-RU" sz="3200" b="1" dirty="0" smtClean="0"/>
              <a:t> о 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71800" y="4725144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/>
              <a:t>н</a:t>
            </a:r>
            <a:r>
              <a:rPr lang="ru-RU" sz="3200" b="1" dirty="0" smtClean="0"/>
              <a:t> а </a:t>
            </a:r>
            <a:r>
              <a:rPr lang="ru-RU" sz="3200" b="1" dirty="0" err="1" smtClean="0"/>
              <a:t>п</a:t>
            </a:r>
            <a:r>
              <a:rPr lang="ru-RU" sz="3200" b="1" dirty="0" smtClean="0"/>
              <a:t> е в </a:t>
            </a:r>
            <a:r>
              <a:rPr lang="ru-RU" sz="3200" b="1" dirty="0" err="1" smtClean="0"/>
              <a:t>н</a:t>
            </a:r>
            <a:r>
              <a:rPr lang="ru-RU" sz="3200" b="1" dirty="0" smtClean="0"/>
              <a:t> о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713939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сапожки сафьяновые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Picture 2" descr="ичиг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124744"/>
            <a:ext cx="2143140" cy="25717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3212976"/>
            <a:ext cx="527901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л</a:t>
            </a: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ента атласная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5" name="Picture 4" descr="06 мм/33 м Лента атласная Бежевая №093 000038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221088"/>
            <a:ext cx="6072230" cy="2494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3529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/>
              <a:t>«яблочки наливные»</a:t>
            </a:r>
          </a:p>
          <a:p>
            <a:pPr algn="ctr"/>
            <a:endParaRPr lang="ru-RU" sz="3600" b="1" i="1" dirty="0" smtClean="0"/>
          </a:p>
          <a:p>
            <a:pPr algn="ctr"/>
            <a:r>
              <a:rPr lang="ru-RU" sz="3600" b="1" i="1" dirty="0" smtClean="0"/>
              <a:t>«щёчки румяные»</a:t>
            </a:r>
          </a:p>
          <a:p>
            <a:pPr algn="ctr"/>
            <a:endParaRPr lang="ru-RU" sz="3600" b="1" i="1" dirty="0" smtClean="0"/>
          </a:p>
          <a:p>
            <a:pPr algn="ctr"/>
            <a:r>
              <a:rPr lang="ru-RU" sz="3600" b="1" i="1" dirty="0" smtClean="0"/>
              <a:t>«листья золотые»</a:t>
            </a:r>
          </a:p>
          <a:p>
            <a:pPr algn="ctr"/>
            <a:endParaRPr lang="ru-RU" sz="3600" b="1" i="1" dirty="0" smtClean="0"/>
          </a:p>
          <a:p>
            <a:pPr algn="ctr"/>
            <a:r>
              <a:rPr lang="ru-RU" sz="3600" b="1" i="1" dirty="0" smtClean="0"/>
              <a:t>«веточки серебряные»</a:t>
            </a:r>
          </a:p>
          <a:p>
            <a:pPr algn="ctr"/>
            <a:endParaRPr lang="ru-RU" sz="3600" b="1" i="1" dirty="0" smtClean="0"/>
          </a:p>
          <a:p>
            <a:pPr algn="ctr"/>
            <a:r>
              <a:rPr lang="ru-RU" sz="3600" b="1" i="1" dirty="0" smtClean="0"/>
              <a:t>«сапожки сафьяновые»</a:t>
            </a:r>
          </a:p>
          <a:p>
            <a:pPr algn="ctr"/>
            <a:endParaRPr lang="ru-RU" sz="3600" b="1" i="1" dirty="0" smtClean="0"/>
          </a:p>
          <a:p>
            <a:pPr algn="ctr"/>
            <a:r>
              <a:rPr lang="ru-RU" sz="3600" b="1" i="1" dirty="0" smtClean="0"/>
              <a:t>«ленты атласные»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bu30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286256"/>
            <a:ext cx="242889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548680"/>
            <a:ext cx="61024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Инверсия</a:t>
            </a:r>
            <a:r>
              <a:rPr lang="ru-RU" sz="4400" b="1" i="1" dirty="0" smtClean="0"/>
              <a:t> – изменение нормального порядка слов в предложении, сопровождаемое перемещением его интонационного центра</a:t>
            </a:r>
            <a:endParaRPr lang="ru-RU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1164" y="692696"/>
            <a:ext cx="211147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ГЕРОИ</a:t>
            </a:r>
            <a:endParaRPr lang="ru-RU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трелка вниз 2"/>
          <p:cNvSpPr/>
          <p:nvPr/>
        </p:nvSpPr>
        <p:spPr>
          <a:xfrm rot="1575042">
            <a:off x="3718742" y="1594009"/>
            <a:ext cx="484632" cy="1879708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20232545">
            <a:off x="5151942" y="1612552"/>
            <a:ext cx="484632" cy="175965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645024"/>
            <a:ext cx="38012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положительные</a:t>
            </a:r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3645024"/>
            <a:ext cx="36300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отрицательны</a:t>
            </a:r>
            <a:r>
              <a:rPr lang="ru-RU" sz="4000" dirty="0" smtClean="0"/>
              <a:t>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0188" y="620688"/>
            <a:ext cx="170431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План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564904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ru-RU" sz="3600" dirty="0" smtClean="0"/>
              <a:t>Как </a:t>
            </a:r>
            <a:r>
              <a:rPr lang="ru-RU" sz="3600" dirty="0" smtClean="0"/>
              <a:t>герои сказки ходили за водой</a:t>
            </a:r>
            <a:endParaRPr lang="ru-RU" sz="3600" dirty="0" smtClean="0"/>
          </a:p>
          <a:p>
            <a:pPr marL="742950" indent="-742950">
              <a:buAutoNum type="arabicPeriod"/>
            </a:pPr>
            <a:r>
              <a:rPr lang="ru-RU" sz="3600" dirty="0" smtClean="0"/>
              <a:t>У страха глаза велики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219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Тема «У страха глаза велики»</vt:lpstr>
      <vt:lpstr>Задачи урока: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Ассель</dc:creator>
  <cp:lastModifiedBy>Ассель</cp:lastModifiedBy>
  <cp:revision>10</cp:revision>
  <dcterms:created xsi:type="dcterms:W3CDTF">2012-12-16T06:28:01Z</dcterms:created>
  <dcterms:modified xsi:type="dcterms:W3CDTF">2012-12-16T07:38:24Z</dcterms:modified>
</cp:coreProperties>
</file>