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17"/>
  </p:notesMasterIdLst>
  <p:sldIdLst>
    <p:sldId id="269" r:id="rId2"/>
    <p:sldId id="257" r:id="rId3"/>
    <p:sldId id="258" r:id="rId4"/>
    <p:sldId id="263" r:id="rId5"/>
    <p:sldId id="261" r:id="rId6"/>
    <p:sldId id="265" r:id="rId7"/>
    <p:sldId id="259" r:id="rId8"/>
    <p:sldId id="266" r:id="rId9"/>
    <p:sldId id="264" r:id="rId10"/>
    <p:sldId id="267" r:id="rId11"/>
    <p:sldId id="262" r:id="rId12"/>
    <p:sldId id="268" r:id="rId13"/>
    <p:sldId id="270" r:id="rId14"/>
    <p:sldId id="271" r:id="rId15"/>
    <p:sldId id="272"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0033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50BD0E-CF3D-45C6-9B8A-0F400C3F1D79}" type="doc">
      <dgm:prSet loTypeId="urn:microsoft.com/office/officeart/2005/8/layout/hList3" loCatId="list" qsTypeId="urn:microsoft.com/office/officeart/2005/8/quickstyle/simple1" qsCatId="simple" csTypeId="urn:microsoft.com/office/officeart/2005/8/colors/colorful2" csCatId="colorful" phldr="1"/>
      <dgm:spPr/>
      <dgm:t>
        <a:bodyPr/>
        <a:lstStyle/>
        <a:p>
          <a:endParaRPr lang="ru-RU"/>
        </a:p>
      </dgm:t>
    </dgm:pt>
    <dgm:pt modelId="{8060B17D-1635-431E-897C-90AAE6F6F703}">
      <dgm:prSet custT="1"/>
      <dgm:spPr/>
      <dgm:t>
        <a:bodyPr/>
        <a:lstStyle/>
        <a:p>
          <a:endParaRPr lang="ru-RU" sz="2800" dirty="0" smtClean="0"/>
        </a:p>
        <a:p>
          <a:endParaRPr lang="ru-RU" sz="4000" dirty="0" smtClean="0"/>
        </a:p>
        <a:p>
          <a:endParaRPr lang="ru-RU" sz="2800" dirty="0" smtClean="0"/>
        </a:p>
        <a:p>
          <a:endParaRPr lang="ru-RU" sz="2400" dirty="0"/>
        </a:p>
      </dgm:t>
    </dgm:pt>
    <dgm:pt modelId="{11327694-D6ED-464F-A5BB-39DB44AB64C3}" type="parTrans" cxnId="{278D97A0-948F-47D6-B74C-D7C417AE77BA}">
      <dgm:prSet/>
      <dgm:spPr/>
      <dgm:t>
        <a:bodyPr/>
        <a:lstStyle/>
        <a:p>
          <a:endParaRPr lang="ru-RU"/>
        </a:p>
      </dgm:t>
    </dgm:pt>
    <dgm:pt modelId="{064E40C2-30F0-4B85-BE65-7CC1DF9F0D25}" type="sibTrans" cxnId="{278D97A0-948F-47D6-B74C-D7C417AE77BA}">
      <dgm:prSet/>
      <dgm:spPr/>
      <dgm:t>
        <a:bodyPr/>
        <a:lstStyle/>
        <a:p>
          <a:endParaRPr lang="ru-RU"/>
        </a:p>
      </dgm:t>
    </dgm:pt>
    <dgm:pt modelId="{4FC3C6D6-A4B3-47C8-BCBE-B70398917092}">
      <dgm:prSet phldrT="[Текст]" custT="1">
        <dgm:style>
          <a:lnRef idx="1">
            <a:schemeClr val="accent6"/>
          </a:lnRef>
          <a:fillRef idx="2">
            <a:schemeClr val="accent6"/>
          </a:fillRef>
          <a:effectRef idx="1">
            <a:schemeClr val="accent6"/>
          </a:effectRef>
          <a:fontRef idx="minor">
            <a:schemeClr val="dk1"/>
          </a:fontRef>
        </dgm:style>
      </dgm:prSet>
      <dgm:spPr/>
      <dgm:t>
        <a:bodyPr/>
        <a:lstStyle/>
        <a:p>
          <a:r>
            <a:rPr lang="ru-RU" sz="2400" dirty="0" smtClean="0">
              <a:solidFill>
                <a:srgbClr val="0070C0"/>
              </a:solidFill>
            </a:rPr>
            <a:t>1)Рассмотреть в хронологическом аспекте различные точки зрения, касающиеся этой проблемы;</a:t>
          </a:r>
          <a:endParaRPr lang="ru-RU" sz="2400" dirty="0">
            <a:solidFill>
              <a:srgbClr val="0070C0"/>
            </a:solidFill>
          </a:endParaRPr>
        </a:p>
      </dgm:t>
    </dgm:pt>
    <dgm:pt modelId="{5B384822-9C06-4B36-AE6A-E0B3AF8D3558}" type="parTrans" cxnId="{6FF3E426-48E1-46A2-A7FF-58B1B330EAA6}">
      <dgm:prSet/>
      <dgm:spPr/>
      <dgm:t>
        <a:bodyPr/>
        <a:lstStyle/>
        <a:p>
          <a:endParaRPr lang="ru-RU"/>
        </a:p>
      </dgm:t>
    </dgm:pt>
    <dgm:pt modelId="{7CC041EF-FF82-49A0-BF3D-AAEC8FD6A480}" type="sibTrans" cxnId="{6FF3E426-48E1-46A2-A7FF-58B1B330EAA6}">
      <dgm:prSet/>
      <dgm:spPr/>
      <dgm:t>
        <a:bodyPr/>
        <a:lstStyle/>
        <a:p>
          <a:endParaRPr lang="ru-RU"/>
        </a:p>
      </dgm:t>
    </dgm:pt>
    <dgm:pt modelId="{C1DBC7B8-2F48-4579-8ECE-F42FF468EB4F}">
      <dgm:prSet phldrT="[Текст]" custT="1">
        <dgm:style>
          <a:lnRef idx="3">
            <a:schemeClr val="lt1"/>
          </a:lnRef>
          <a:fillRef idx="1">
            <a:schemeClr val="accent3"/>
          </a:fillRef>
          <a:effectRef idx="1">
            <a:schemeClr val="accent3"/>
          </a:effectRef>
          <a:fontRef idx="minor">
            <a:schemeClr val="lt1"/>
          </a:fontRef>
        </dgm:style>
      </dgm:prSet>
      <dgm:spPr/>
      <dgm:t>
        <a:bodyPr/>
        <a:lstStyle/>
        <a:p>
          <a:r>
            <a:rPr lang="ru-RU" sz="2800" dirty="0" smtClean="0">
              <a:solidFill>
                <a:srgbClr val="FFFF00"/>
              </a:solidFill>
            </a:rPr>
            <a:t>2)Выявить адекватные позиции </a:t>
          </a:r>
          <a:r>
            <a:rPr lang="ru-RU" sz="2800" dirty="0" err="1" smtClean="0">
              <a:solidFill>
                <a:srgbClr val="FFFF00"/>
              </a:solidFill>
            </a:rPr>
            <a:t>иследователей</a:t>
          </a:r>
          <a:r>
            <a:rPr lang="ru-RU" sz="2800" dirty="0" smtClean="0">
              <a:solidFill>
                <a:srgbClr val="FFFF00"/>
              </a:solidFill>
            </a:rPr>
            <a:t> разных эпох и поколений;</a:t>
          </a:r>
          <a:endParaRPr lang="ru-RU" sz="2800" dirty="0">
            <a:solidFill>
              <a:srgbClr val="FFFF00"/>
            </a:solidFill>
          </a:endParaRPr>
        </a:p>
      </dgm:t>
    </dgm:pt>
    <dgm:pt modelId="{D57264CA-178B-427C-8459-25578594E1A2}" type="parTrans" cxnId="{FD87FD6B-3395-454D-B1AF-D57CD50AE6B7}">
      <dgm:prSet/>
      <dgm:spPr/>
      <dgm:t>
        <a:bodyPr/>
        <a:lstStyle/>
        <a:p>
          <a:endParaRPr lang="ru-RU"/>
        </a:p>
      </dgm:t>
    </dgm:pt>
    <dgm:pt modelId="{490FC0C0-B970-42F9-9B90-588A09233BE0}" type="sibTrans" cxnId="{FD87FD6B-3395-454D-B1AF-D57CD50AE6B7}">
      <dgm:prSet/>
      <dgm:spPr/>
      <dgm:t>
        <a:bodyPr/>
        <a:lstStyle/>
        <a:p>
          <a:endParaRPr lang="ru-RU"/>
        </a:p>
      </dgm:t>
    </dgm:pt>
    <dgm:pt modelId="{A1E0727B-0073-494D-8F31-5728B0320B92}">
      <dgm:prSet phldrT="[Текст]" custT="1">
        <dgm:style>
          <a:lnRef idx="1">
            <a:schemeClr val="accent1"/>
          </a:lnRef>
          <a:fillRef idx="3">
            <a:schemeClr val="accent1"/>
          </a:fillRef>
          <a:effectRef idx="2">
            <a:schemeClr val="accent1"/>
          </a:effectRef>
          <a:fontRef idx="minor">
            <a:schemeClr val="lt1"/>
          </a:fontRef>
        </dgm:style>
      </dgm:prSet>
      <dgm:spPr/>
      <dgm:t>
        <a:bodyPr/>
        <a:lstStyle/>
        <a:p>
          <a:r>
            <a:rPr lang="ru-RU" sz="2800" dirty="0" smtClean="0">
              <a:solidFill>
                <a:srgbClr val="00B050"/>
              </a:solidFill>
            </a:rPr>
            <a:t>3)Доказать правомерность точки зрения, определяющей Печорина как отрицательного героя, антигероя.</a:t>
          </a:r>
          <a:endParaRPr lang="ru-RU" sz="2800" dirty="0">
            <a:solidFill>
              <a:srgbClr val="00B050"/>
            </a:solidFill>
          </a:endParaRPr>
        </a:p>
      </dgm:t>
    </dgm:pt>
    <dgm:pt modelId="{8CCEDE95-F872-4D28-B8DF-A054B1799F54}" type="parTrans" cxnId="{545E17B0-BC13-49D6-B7CB-5D6B605A7F46}">
      <dgm:prSet/>
      <dgm:spPr/>
      <dgm:t>
        <a:bodyPr/>
        <a:lstStyle/>
        <a:p>
          <a:endParaRPr lang="ru-RU"/>
        </a:p>
      </dgm:t>
    </dgm:pt>
    <dgm:pt modelId="{931271C1-5147-45E5-BDD7-9C94C5172ED7}" type="sibTrans" cxnId="{545E17B0-BC13-49D6-B7CB-5D6B605A7F46}">
      <dgm:prSet/>
      <dgm:spPr/>
      <dgm:t>
        <a:bodyPr/>
        <a:lstStyle/>
        <a:p>
          <a:endParaRPr lang="ru-RU"/>
        </a:p>
      </dgm:t>
    </dgm:pt>
    <dgm:pt modelId="{4DBCD7EE-F947-47D8-9D8E-DA4DA1CEC045}">
      <dgm:prSet/>
      <dgm:spPr/>
      <dgm:t>
        <a:bodyPr/>
        <a:lstStyle/>
        <a:p>
          <a:endParaRPr lang="ru-RU"/>
        </a:p>
      </dgm:t>
    </dgm:pt>
    <dgm:pt modelId="{A7F4CAFF-0B49-4151-8501-3C64322DFA2D}" type="parTrans" cxnId="{C2720463-ACEB-4947-80CB-F53EF1A842DF}">
      <dgm:prSet/>
      <dgm:spPr/>
      <dgm:t>
        <a:bodyPr/>
        <a:lstStyle/>
        <a:p>
          <a:endParaRPr lang="ru-RU"/>
        </a:p>
      </dgm:t>
    </dgm:pt>
    <dgm:pt modelId="{5E736CC1-1CEC-469F-B424-0D34CD73A59E}" type="sibTrans" cxnId="{C2720463-ACEB-4947-80CB-F53EF1A842DF}">
      <dgm:prSet/>
      <dgm:spPr/>
      <dgm:t>
        <a:bodyPr/>
        <a:lstStyle/>
        <a:p>
          <a:endParaRPr lang="ru-RU"/>
        </a:p>
      </dgm:t>
    </dgm:pt>
    <dgm:pt modelId="{CDC6A1E6-DD1E-4F59-BCF3-9E162EDE8797}">
      <dgm:prSet/>
      <dgm:spPr/>
      <dgm:t>
        <a:bodyPr/>
        <a:lstStyle/>
        <a:p>
          <a:endParaRPr lang="ru-RU"/>
        </a:p>
      </dgm:t>
    </dgm:pt>
    <dgm:pt modelId="{FB64F750-1B06-49BA-99BB-57116C06A8C2}" type="parTrans" cxnId="{983D610C-22A5-4386-B0E0-2F7F2046811F}">
      <dgm:prSet/>
      <dgm:spPr/>
      <dgm:t>
        <a:bodyPr/>
        <a:lstStyle/>
        <a:p>
          <a:endParaRPr lang="ru-RU"/>
        </a:p>
      </dgm:t>
    </dgm:pt>
    <dgm:pt modelId="{E6D9A1BE-2EE5-41F8-9576-D5FC807F8225}" type="sibTrans" cxnId="{983D610C-22A5-4386-B0E0-2F7F2046811F}">
      <dgm:prSet/>
      <dgm:spPr/>
      <dgm:t>
        <a:bodyPr/>
        <a:lstStyle/>
        <a:p>
          <a:endParaRPr lang="ru-RU"/>
        </a:p>
      </dgm:t>
    </dgm:pt>
    <dgm:pt modelId="{53AC751A-00AA-419B-9731-18FC524F01C7}">
      <dgm:prSet/>
      <dgm:spPr/>
      <dgm:t>
        <a:bodyPr/>
        <a:lstStyle/>
        <a:p>
          <a:endParaRPr lang="ru-RU"/>
        </a:p>
      </dgm:t>
    </dgm:pt>
    <dgm:pt modelId="{087C64B5-92A9-4EF4-8F2D-3181AC9222E5}" type="parTrans" cxnId="{14634398-F857-43EE-8984-C5266C6A7252}">
      <dgm:prSet/>
      <dgm:spPr/>
      <dgm:t>
        <a:bodyPr/>
        <a:lstStyle/>
        <a:p>
          <a:endParaRPr lang="ru-RU"/>
        </a:p>
      </dgm:t>
    </dgm:pt>
    <dgm:pt modelId="{F7F102EE-0FD6-4FF1-BA98-7671F283F558}" type="sibTrans" cxnId="{14634398-F857-43EE-8984-C5266C6A7252}">
      <dgm:prSet/>
      <dgm:spPr/>
      <dgm:t>
        <a:bodyPr/>
        <a:lstStyle/>
        <a:p>
          <a:endParaRPr lang="ru-RU"/>
        </a:p>
      </dgm:t>
    </dgm:pt>
    <dgm:pt modelId="{B908E645-2FCD-4554-ADF8-79A294478D5E}">
      <dgm:prSet/>
      <dgm:spPr/>
      <dgm:t>
        <a:bodyPr/>
        <a:lstStyle/>
        <a:p>
          <a:endParaRPr lang="ru-RU"/>
        </a:p>
      </dgm:t>
    </dgm:pt>
    <dgm:pt modelId="{7CBC18BD-EBB9-47BF-91BD-FA967544ACFE}" type="parTrans" cxnId="{F5251E7E-1234-4EFE-A357-2F382F33741F}">
      <dgm:prSet/>
      <dgm:spPr/>
      <dgm:t>
        <a:bodyPr/>
        <a:lstStyle/>
        <a:p>
          <a:endParaRPr lang="ru-RU"/>
        </a:p>
      </dgm:t>
    </dgm:pt>
    <dgm:pt modelId="{4E92B5A9-2014-4AFF-A1DF-09514E93814A}" type="sibTrans" cxnId="{F5251E7E-1234-4EFE-A357-2F382F33741F}">
      <dgm:prSet/>
      <dgm:spPr/>
      <dgm:t>
        <a:bodyPr/>
        <a:lstStyle/>
        <a:p>
          <a:endParaRPr lang="ru-RU"/>
        </a:p>
      </dgm:t>
    </dgm:pt>
    <dgm:pt modelId="{11B27930-A263-430D-9305-1422824C9DE1}">
      <dgm:prSet/>
      <dgm:spPr/>
      <dgm:t>
        <a:bodyPr/>
        <a:lstStyle/>
        <a:p>
          <a:endParaRPr lang="ru-RU"/>
        </a:p>
      </dgm:t>
    </dgm:pt>
    <dgm:pt modelId="{0417A533-280B-4373-9017-51101FF86452}" type="parTrans" cxnId="{1B64182A-4492-4D45-820A-0572DE0BDC55}">
      <dgm:prSet/>
      <dgm:spPr/>
      <dgm:t>
        <a:bodyPr/>
        <a:lstStyle/>
        <a:p>
          <a:endParaRPr lang="ru-RU"/>
        </a:p>
      </dgm:t>
    </dgm:pt>
    <dgm:pt modelId="{D8BF408A-780D-44F2-BC39-879F788D02C7}" type="sibTrans" cxnId="{1B64182A-4492-4D45-820A-0572DE0BDC55}">
      <dgm:prSet/>
      <dgm:spPr/>
      <dgm:t>
        <a:bodyPr/>
        <a:lstStyle/>
        <a:p>
          <a:endParaRPr lang="ru-RU"/>
        </a:p>
      </dgm:t>
    </dgm:pt>
    <dgm:pt modelId="{CA1AEF70-415D-4666-A3F3-76557C94D672}">
      <dgm:prSet/>
      <dgm:spPr/>
      <dgm:t>
        <a:bodyPr/>
        <a:lstStyle/>
        <a:p>
          <a:endParaRPr lang="ru-RU"/>
        </a:p>
      </dgm:t>
    </dgm:pt>
    <dgm:pt modelId="{A9684953-5056-401F-8E99-0F7A5722AF09}" type="parTrans" cxnId="{FE9A0E7C-B256-444E-B62E-49FBA1AAC725}">
      <dgm:prSet/>
      <dgm:spPr/>
      <dgm:t>
        <a:bodyPr/>
        <a:lstStyle/>
        <a:p>
          <a:endParaRPr lang="ru-RU"/>
        </a:p>
      </dgm:t>
    </dgm:pt>
    <dgm:pt modelId="{73E30B63-497D-4387-9A9C-6D3823F7C9A3}" type="sibTrans" cxnId="{FE9A0E7C-B256-444E-B62E-49FBA1AAC725}">
      <dgm:prSet/>
      <dgm:spPr/>
      <dgm:t>
        <a:bodyPr/>
        <a:lstStyle/>
        <a:p>
          <a:endParaRPr lang="ru-RU"/>
        </a:p>
      </dgm:t>
    </dgm:pt>
    <dgm:pt modelId="{0ECD43A7-C0AB-43F2-A196-4DF5AF199483}">
      <dgm:prSet/>
      <dgm:spPr/>
      <dgm:t>
        <a:bodyPr/>
        <a:lstStyle/>
        <a:p>
          <a:endParaRPr lang="ru-RU"/>
        </a:p>
      </dgm:t>
    </dgm:pt>
    <dgm:pt modelId="{7B120A37-A4C0-4B39-B706-C4EBC4A0A265}" type="parTrans" cxnId="{AD063624-E289-42EA-A307-24F9AED27714}">
      <dgm:prSet/>
      <dgm:spPr/>
      <dgm:t>
        <a:bodyPr/>
        <a:lstStyle/>
        <a:p>
          <a:endParaRPr lang="ru-RU"/>
        </a:p>
      </dgm:t>
    </dgm:pt>
    <dgm:pt modelId="{34D59FB8-F85B-454A-B1F1-D4A2CB772480}" type="sibTrans" cxnId="{AD063624-E289-42EA-A307-24F9AED27714}">
      <dgm:prSet/>
      <dgm:spPr/>
      <dgm:t>
        <a:bodyPr/>
        <a:lstStyle/>
        <a:p>
          <a:endParaRPr lang="ru-RU"/>
        </a:p>
      </dgm:t>
    </dgm:pt>
    <dgm:pt modelId="{BFA52186-C1A1-4B76-8037-54D641EA3FF8}">
      <dgm:prSet/>
      <dgm:spPr/>
      <dgm:t>
        <a:bodyPr/>
        <a:lstStyle/>
        <a:p>
          <a:endParaRPr lang="ru-RU"/>
        </a:p>
      </dgm:t>
    </dgm:pt>
    <dgm:pt modelId="{60CB04A2-6CE7-411E-BCEF-EDA41CCE8467}" type="parTrans" cxnId="{91DC0C50-0B03-40E7-BF4A-EF5941B17373}">
      <dgm:prSet/>
      <dgm:spPr/>
      <dgm:t>
        <a:bodyPr/>
        <a:lstStyle/>
        <a:p>
          <a:endParaRPr lang="ru-RU"/>
        </a:p>
      </dgm:t>
    </dgm:pt>
    <dgm:pt modelId="{672946E0-5A8A-41FC-895E-786632CF938D}" type="sibTrans" cxnId="{91DC0C50-0B03-40E7-BF4A-EF5941B17373}">
      <dgm:prSet/>
      <dgm:spPr/>
      <dgm:t>
        <a:bodyPr/>
        <a:lstStyle/>
        <a:p>
          <a:endParaRPr lang="ru-RU"/>
        </a:p>
      </dgm:t>
    </dgm:pt>
    <dgm:pt modelId="{523D963D-CB82-4561-BCC6-AB5088B66D6D}" type="pres">
      <dgm:prSet presAssocID="{E850BD0E-CF3D-45C6-9B8A-0F400C3F1D79}" presName="composite" presStyleCnt="0">
        <dgm:presLayoutVars>
          <dgm:chMax val="1"/>
          <dgm:dir/>
          <dgm:resizeHandles val="exact"/>
        </dgm:presLayoutVars>
      </dgm:prSet>
      <dgm:spPr/>
      <dgm:t>
        <a:bodyPr/>
        <a:lstStyle/>
        <a:p>
          <a:endParaRPr lang="ru-RU"/>
        </a:p>
      </dgm:t>
    </dgm:pt>
    <dgm:pt modelId="{9C9320E3-3109-4255-B0EF-5AAF3575C009}" type="pres">
      <dgm:prSet presAssocID="{8060B17D-1635-431E-897C-90AAE6F6F703}" presName="roof" presStyleLbl="dkBgShp" presStyleIdx="0" presStyleCnt="2" custLinFactNeighborX="-3509"/>
      <dgm:spPr/>
      <dgm:t>
        <a:bodyPr/>
        <a:lstStyle/>
        <a:p>
          <a:endParaRPr lang="ru-RU"/>
        </a:p>
      </dgm:t>
    </dgm:pt>
    <dgm:pt modelId="{D254B403-2746-4DF4-986A-FAE934EE532C}" type="pres">
      <dgm:prSet presAssocID="{8060B17D-1635-431E-897C-90AAE6F6F703}" presName="pillars" presStyleCnt="0"/>
      <dgm:spPr/>
    </dgm:pt>
    <dgm:pt modelId="{E01579D4-3D3D-4697-9F23-4FABF0D14E34}" type="pres">
      <dgm:prSet presAssocID="{8060B17D-1635-431E-897C-90AAE6F6F703}" presName="pillar1" presStyleLbl="node1" presStyleIdx="0" presStyleCnt="3">
        <dgm:presLayoutVars>
          <dgm:bulletEnabled val="1"/>
        </dgm:presLayoutVars>
      </dgm:prSet>
      <dgm:spPr/>
      <dgm:t>
        <a:bodyPr/>
        <a:lstStyle/>
        <a:p>
          <a:endParaRPr lang="ru-RU"/>
        </a:p>
      </dgm:t>
    </dgm:pt>
    <dgm:pt modelId="{F6E93E04-68F7-45B7-B6C7-B8366617B2D9}" type="pres">
      <dgm:prSet presAssocID="{C1DBC7B8-2F48-4579-8ECE-F42FF468EB4F}" presName="pillarX" presStyleLbl="node1" presStyleIdx="1" presStyleCnt="3">
        <dgm:presLayoutVars>
          <dgm:bulletEnabled val="1"/>
        </dgm:presLayoutVars>
      </dgm:prSet>
      <dgm:spPr/>
      <dgm:t>
        <a:bodyPr/>
        <a:lstStyle/>
        <a:p>
          <a:endParaRPr lang="ru-RU"/>
        </a:p>
      </dgm:t>
    </dgm:pt>
    <dgm:pt modelId="{74D572C1-B1A6-421C-807E-9F9F62B85BEE}" type="pres">
      <dgm:prSet presAssocID="{A1E0727B-0073-494D-8F31-5728B0320B92}" presName="pillarX" presStyleLbl="node1" presStyleIdx="2" presStyleCnt="3">
        <dgm:presLayoutVars>
          <dgm:bulletEnabled val="1"/>
        </dgm:presLayoutVars>
      </dgm:prSet>
      <dgm:spPr/>
      <dgm:t>
        <a:bodyPr/>
        <a:lstStyle/>
        <a:p>
          <a:endParaRPr lang="ru-RU"/>
        </a:p>
      </dgm:t>
    </dgm:pt>
    <dgm:pt modelId="{72E8E8D5-315B-4EC0-BF5E-E1DBE6CDC8C5}" type="pres">
      <dgm:prSet presAssocID="{8060B17D-1635-431E-897C-90AAE6F6F703}" presName="base" presStyleLbl="dkBgShp" presStyleIdx="1" presStyleCnt="2"/>
      <dgm:spPr/>
    </dgm:pt>
  </dgm:ptLst>
  <dgm:cxnLst>
    <dgm:cxn modelId="{91DC0C50-0B03-40E7-BF4A-EF5941B17373}" srcId="{E850BD0E-CF3D-45C6-9B8A-0F400C3F1D79}" destId="{BFA52186-C1A1-4B76-8037-54D641EA3FF8}" srcOrd="2" destOrd="0" parTransId="{60CB04A2-6CE7-411E-BCEF-EDA41CCE8467}" sibTransId="{672946E0-5A8A-41FC-895E-786632CF938D}"/>
    <dgm:cxn modelId="{DBB73841-1F8D-4640-A61D-68650C686B87}" type="presOf" srcId="{4FC3C6D6-A4B3-47C8-BCBE-B70398917092}" destId="{E01579D4-3D3D-4697-9F23-4FABF0D14E34}" srcOrd="0" destOrd="0" presId="urn:microsoft.com/office/officeart/2005/8/layout/hList3"/>
    <dgm:cxn modelId="{983D610C-22A5-4386-B0E0-2F7F2046811F}" srcId="{E850BD0E-CF3D-45C6-9B8A-0F400C3F1D79}" destId="{CDC6A1E6-DD1E-4F59-BCF3-9E162EDE8797}" srcOrd="7" destOrd="0" parTransId="{FB64F750-1B06-49BA-99BB-57116C06A8C2}" sibTransId="{E6D9A1BE-2EE5-41F8-9576-D5FC807F8225}"/>
    <dgm:cxn modelId="{C2720463-ACEB-4947-80CB-F53EF1A842DF}" srcId="{E850BD0E-CF3D-45C6-9B8A-0F400C3F1D79}" destId="{4DBCD7EE-F947-47D8-9D8E-DA4DA1CEC045}" srcOrd="8" destOrd="0" parTransId="{A7F4CAFF-0B49-4151-8501-3C64322DFA2D}" sibTransId="{5E736CC1-1CEC-469F-B424-0D34CD73A59E}"/>
    <dgm:cxn modelId="{FE9A0E7C-B256-444E-B62E-49FBA1AAC725}" srcId="{E850BD0E-CF3D-45C6-9B8A-0F400C3F1D79}" destId="{CA1AEF70-415D-4666-A3F3-76557C94D672}" srcOrd="4" destOrd="0" parTransId="{A9684953-5056-401F-8E99-0F7A5722AF09}" sibTransId="{73E30B63-497D-4387-9A9C-6D3823F7C9A3}"/>
    <dgm:cxn modelId="{AD063624-E289-42EA-A307-24F9AED27714}" srcId="{E850BD0E-CF3D-45C6-9B8A-0F400C3F1D79}" destId="{0ECD43A7-C0AB-43F2-A196-4DF5AF199483}" srcOrd="1" destOrd="0" parTransId="{7B120A37-A4C0-4B39-B706-C4EBC4A0A265}" sibTransId="{34D59FB8-F85B-454A-B1F1-D4A2CB772480}"/>
    <dgm:cxn modelId="{F5251E7E-1234-4EFE-A357-2F382F33741F}" srcId="{E850BD0E-CF3D-45C6-9B8A-0F400C3F1D79}" destId="{B908E645-2FCD-4554-ADF8-79A294478D5E}" srcOrd="6" destOrd="0" parTransId="{7CBC18BD-EBB9-47BF-91BD-FA967544ACFE}" sibTransId="{4E92B5A9-2014-4AFF-A1DF-09514E93814A}"/>
    <dgm:cxn modelId="{FD87FD6B-3395-454D-B1AF-D57CD50AE6B7}" srcId="{8060B17D-1635-431E-897C-90AAE6F6F703}" destId="{C1DBC7B8-2F48-4579-8ECE-F42FF468EB4F}" srcOrd="1" destOrd="0" parTransId="{D57264CA-178B-427C-8459-25578594E1A2}" sibTransId="{490FC0C0-B970-42F9-9B90-588A09233BE0}"/>
    <dgm:cxn modelId="{1B64182A-4492-4D45-820A-0572DE0BDC55}" srcId="{E850BD0E-CF3D-45C6-9B8A-0F400C3F1D79}" destId="{11B27930-A263-430D-9305-1422824C9DE1}" srcOrd="3" destOrd="0" parTransId="{0417A533-280B-4373-9017-51101FF86452}" sibTransId="{D8BF408A-780D-44F2-BC39-879F788D02C7}"/>
    <dgm:cxn modelId="{14634398-F857-43EE-8984-C5266C6A7252}" srcId="{E850BD0E-CF3D-45C6-9B8A-0F400C3F1D79}" destId="{53AC751A-00AA-419B-9731-18FC524F01C7}" srcOrd="5" destOrd="0" parTransId="{087C64B5-92A9-4EF4-8F2D-3181AC9222E5}" sibTransId="{F7F102EE-0FD6-4FF1-BA98-7671F283F558}"/>
    <dgm:cxn modelId="{4DA3C050-42A7-4ABD-A964-1ED32F4C130B}" type="presOf" srcId="{8060B17D-1635-431E-897C-90AAE6F6F703}" destId="{9C9320E3-3109-4255-B0EF-5AAF3575C009}" srcOrd="0" destOrd="0" presId="urn:microsoft.com/office/officeart/2005/8/layout/hList3"/>
    <dgm:cxn modelId="{6FF3E426-48E1-46A2-A7FF-58B1B330EAA6}" srcId="{8060B17D-1635-431E-897C-90AAE6F6F703}" destId="{4FC3C6D6-A4B3-47C8-BCBE-B70398917092}" srcOrd="0" destOrd="0" parTransId="{5B384822-9C06-4B36-AE6A-E0B3AF8D3558}" sibTransId="{7CC041EF-FF82-49A0-BF3D-AAEC8FD6A480}"/>
    <dgm:cxn modelId="{602913BD-AA34-4F8E-98A5-17A10514E994}" type="presOf" srcId="{C1DBC7B8-2F48-4579-8ECE-F42FF468EB4F}" destId="{F6E93E04-68F7-45B7-B6C7-B8366617B2D9}" srcOrd="0" destOrd="0" presId="urn:microsoft.com/office/officeart/2005/8/layout/hList3"/>
    <dgm:cxn modelId="{278D97A0-948F-47D6-B74C-D7C417AE77BA}" srcId="{E850BD0E-CF3D-45C6-9B8A-0F400C3F1D79}" destId="{8060B17D-1635-431E-897C-90AAE6F6F703}" srcOrd="0" destOrd="0" parTransId="{11327694-D6ED-464F-A5BB-39DB44AB64C3}" sibTransId="{064E40C2-30F0-4B85-BE65-7CC1DF9F0D25}"/>
    <dgm:cxn modelId="{9957EE4F-652B-423F-8F1E-07FBE4DD5803}" type="presOf" srcId="{E850BD0E-CF3D-45C6-9B8A-0F400C3F1D79}" destId="{523D963D-CB82-4561-BCC6-AB5088B66D6D}" srcOrd="0" destOrd="0" presId="urn:microsoft.com/office/officeart/2005/8/layout/hList3"/>
    <dgm:cxn modelId="{545E17B0-BC13-49D6-B7CB-5D6B605A7F46}" srcId="{8060B17D-1635-431E-897C-90AAE6F6F703}" destId="{A1E0727B-0073-494D-8F31-5728B0320B92}" srcOrd="2" destOrd="0" parTransId="{8CCEDE95-F872-4D28-B8DF-A054B1799F54}" sibTransId="{931271C1-5147-45E5-BDD7-9C94C5172ED7}"/>
    <dgm:cxn modelId="{872F4618-5745-42BD-ADCD-E968F8AF4989}" type="presOf" srcId="{A1E0727B-0073-494D-8F31-5728B0320B92}" destId="{74D572C1-B1A6-421C-807E-9F9F62B85BEE}" srcOrd="0" destOrd="0" presId="urn:microsoft.com/office/officeart/2005/8/layout/hList3"/>
    <dgm:cxn modelId="{50E064A0-3028-433E-BCD4-9355B1AC5C9C}" type="presParOf" srcId="{523D963D-CB82-4561-BCC6-AB5088B66D6D}" destId="{9C9320E3-3109-4255-B0EF-5AAF3575C009}" srcOrd="0" destOrd="0" presId="urn:microsoft.com/office/officeart/2005/8/layout/hList3"/>
    <dgm:cxn modelId="{FD3891FD-9CB9-46CE-BC40-4C4C296AA816}" type="presParOf" srcId="{523D963D-CB82-4561-BCC6-AB5088B66D6D}" destId="{D254B403-2746-4DF4-986A-FAE934EE532C}" srcOrd="1" destOrd="0" presId="urn:microsoft.com/office/officeart/2005/8/layout/hList3"/>
    <dgm:cxn modelId="{38277FC5-9083-46DA-A3F5-CA775F7D0A0D}" type="presParOf" srcId="{D254B403-2746-4DF4-986A-FAE934EE532C}" destId="{E01579D4-3D3D-4697-9F23-4FABF0D14E34}" srcOrd="0" destOrd="0" presId="urn:microsoft.com/office/officeart/2005/8/layout/hList3"/>
    <dgm:cxn modelId="{A84B8E09-1D33-4B7D-B7AF-1D611BE643F7}" type="presParOf" srcId="{D254B403-2746-4DF4-986A-FAE934EE532C}" destId="{F6E93E04-68F7-45B7-B6C7-B8366617B2D9}" srcOrd="1" destOrd="0" presId="urn:microsoft.com/office/officeart/2005/8/layout/hList3"/>
    <dgm:cxn modelId="{A62C4BF4-749F-44CE-9F87-7BE09E675E0E}" type="presParOf" srcId="{D254B403-2746-4DF4-986A-FAE934EE532C}" destId="{74D572C1-B1A6-421C-807E-9F9F62B85BEE}" srcOrd="2" destOrd="0" presId="urn:microsoft.com/office/officeart/2005/8/layout/hList3"/>
    <dgm:cxn modelId="{2C670D7D-DA8C-4629-BE18-ED26D9E72492}" type="presParOf" srcId="{523D963D-CB82-4561-BCC6-AB5088B66D6D}" destId="{72E8E8D5-315B-4EC0-BF5E-E1DBE6CDC8C5}" srcOrd="2" destOrd="0" presId="urn:microsoft.com/office/officeart/2005/8/layout/hLis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117A9A-16E4-4BA1-A684-7A549C0ECFF1}" type="doc">
      <dgm:prSet loTypeId="urn:microsoft.com/office/officeart/2005/8/layout/vProcess5" loCatId="process" qsTypeId="urn:microsoft.com/office/officeart/2005/8/quickstyle/simple4" qsCatId="simple" csTypeId="urn:microsoft.com/office/officeart/2005/8/colors/accent1_2" csCatId="accent1" phldr="1"/>
      <dgm:spPr/>
      <dgm:t>
        <a:bodyPr/>
        <a:lstStyle/>
        <a:p>
          <a:endParaRPr lang="ru-RU"/>
        </a:p>
      </dgm:t>
    </dgm:pt>
    <dgm:pt modelId="{2E8DB5F0-7D62-4B56-A186-F2EEA792E01D}">
      <dgm:prSet phldrT="[Текст]" custT="1"/>
      <dgm:spPr/>
      <dgm:t>
        <a:bodyPr/>
        <a:lstStyle/>
        <a:p>
          <a:r>
            <a:rPr lang="ru-RU" sz="1600" smtClean="0"/>
            <a:t>План:</a:t>
          </a:r>
        </a:p>
        <a:p>
          <a:r>
            <a:rPr lang="ru-RU" sz="1600" smtClean="0"/>
            <a:t>Введение</a:t>
          </a:r>
        </a:p>
        <a:p>
          <a:r>
            <a:rPr lang="ru-RU" sz="1600" smtClean="0"/>
            <a:t>Глава 1. Печорин в классической критике;</a:t>
          </a:r>
        </a:p>
        <a:p>
          <a:r>
            <a:rPr lang="ru-RU" sz="1600" smtClean="0"/>
            <a:t>1.1. Историко-биографический комментарий;</a:t>
          </a:r>
        </a:p>
        <a:p>
          <a:r>
            <a:rPr lang="ru-RU" sz="1600" smtClean="0"/>
            <a:t>1.2. Печорин как характер;</a:t>
          </a:r>
        </a:p>
        <a:p>
          <a:r>
            <a:rPr lang="ru-RU" sz="1600" smtClean="0"/>
            <a:t>1.3. Традиционная точка зрения.</a:t>
          </a:r>
          <a:endParaRPr lang="ru-RU" sz="1600" dirty="0"/>
        </a:p>
      </dgm:t>
    </dgm:pt>
    <dgm:pt modelId="{B0E2677C-8BA5-4F7F-8C8F-8E7A7753EA2C}" type="parTrans" cxnId="{72989D3E-B612-4D13-8DF1-79BA2DB58BCE}">
      <dgm:prSet/>
      <dgm:spPr/>
      <dgm:t>
        <a:bodyPr/>
        <a:lstStyle/>
        <a:p>
          <a:endParaRPr lang="ru-RU"/>
        </a:p>
      </dgm:t>
    </dgm:pt>
    <dgm:pt modelId="{B6C1C400-49BA-47E0-AE04-A08878B06761}" type="sibTrans" cxnId="{72989D3E-B612-4D13-8DF1-79BA2DB58BCE}">
      <dgm:prSet/>
      <dgm:spPr/>
      <dgm:t>
        <a:bodyPr/>
        <a:lstStyle/>
        <a:p>
          <a:endParaRPr lang="ru-RU"/>
        </a:p>
      </dgm:t>
    </dgm:pt>
    <dgm:pt modelId="{994CD959-65DA-4C60-9646-2E20060A90E3}">
      <dgm:prSet phldrT="[Текст]" custT="1"/>
      <dgm:spPr/>
      <dgm:t>
        <a:bodyPr/>
        <a:lstStyle/>
        <a:p>
          <a:r>
            <a:rPr lang="ru-RU" sz="3600" dirty="0" smtClean="0"/>
            <a:t>Литература.</a:t>
          </a:r>
          <a:endParaRPr lang="ru-RU" sz="3600" dirty="0"/>
        </a:p>
      </dgm:t>
    </dgm:pt>
    <dgm:pt modelId="{8276466A-FA58-4B6D-9A54-3A431AF0B9FA}" type="parTrans" cxnId="{D5120224-4117-48FE-8C79-F6F639B931E5}">
      <dgm:prSet/>
      <dgm:spPr/>
      <dgm:t>
        <a:bodyPr/>
        <a:lstStyle/>
        <a:p>
          <a:endParaRPr lang="ru-RU"/>
        </a:p>
      </dgm:t>
    </dgm:pt>
    <dgm:pt modelId="{55B6B1EC-64DA-45AD-9140-1EC5448ED779}" type="sibTrans" cxnId="{D5120224-4117-48FE-8C79-F6F639B931E5}">
      <dgm:prSet/>
      <dgm:spPr/>
      <dgm:t>
        <a:bodyPr/>
        <a:lstStyle/>
        <a:p>
          <a:endParaRPr lang="ru-RU"/>
        </a:p>
      </dgm:t>
    </dgm:pt>
    <dgm:pt modelId="{A548B623-4A42-49E9-969A-A60D68B29569}">
      <dgm:prSet phldrT="[Текст]" custT="1"/>
      <dgm:spPr/>
      <dgm:t>
        <a:bodyPr/>
        <a:lstStyle/>
        <a:p>
          <a:r>
            <a:rPr lang="ru-RU" sz="3200" dirty="0" smtClean="0"/>
            <a:t>Заключение.</a:t>
          </a:r>
          <a:endParaRPr lang="ru-RU" sz="3200" dirty="0"/>
        </a:p>
      </dgm:t>
    </dgm:pt>
    <dgm:pt modelId="{7D7D803F-25E7-4B46-AA87-52FAA8D4DEC1}" type="parTrans" cxnId="{7E295FAA-89DF-475B-AB95-F0CF0056D602}">
      <dgm:prSet/>
      <dgm:spPr/>
      <dgm:t>
        <a:bodyPr/>
        <a:lstStyle/>
        <a:p>
          <a:endParaRPr lang="ru-RU"/>
        </a:p>
      </dgm:t>
    </dgm:pt>
    <dgm:pt modelId="{7F0989F9-701E-42AD-AB67-8DBC1685F976}" type="sibTrans" cxnId="{7E295FAA-89DF-475B-AB95-F0CF0056D602}">
      <dgm:prSet/>
      <dgm:spPr/>
      <dgm:t>
        <a:bodyPr/>
        <a:lstStyle/>
        <a:p>
          <a:endParaRPr lang="ru-RU"/>
        </a:p>
      </dgm:t>
    </dgm:pt>
    <dgm:pt modelId="{3DB2531E-660B-434A-97DA-81F3D4C99EE6}">
      <dgm:prSet phldrT="[Текст]" custT="1"/>
      <dgm:spPr/>
      <dgm:t>
        <a:bodyPr/>
        <a:lstStyle/>
        <a:p>
          <a:r>
            <a:rPr lang="ru-RU" sz="1400" dirty="0" smtClean="0"/>
            <a:t>Глава 2. Новые подходы к рассмотрению личности Печорина;</a:t>
          </a:r>
        </a:p>
        <a:p>
          <a:r>
            <a:rPr lang="ru-RU" sz="1400" dirty="0" smtClean="0"/>
            <a:t>2.1. Печорин – жертва социальной среды;</a:t>
          </a:r>
        </a:p>
        <a:p>
          <a:r>
            <a:rPr lang="ru-RU" sz="1400" dirty="0" smtClean="0"/>
            <a:t>2.2. Печорин – антигерой;</a:t>
          </a:r>
        </a:p>
        <a:p>
          <a:r>
            <a:rPr lang="ru-RU" sz="1400" dirty="0" smtClean="0"/>
            <a:t>2.2.1. Общая характеристика героя;</a:t>
          </a:r>
        </a:p>
        <a:p>
          <a:r>
            <a:rPr lang="ru-RU" sz="1400" dirty="0" smtClean="0"/>
            <a:t>2.2.2. «Бэла»;</a:t>
          </a:r>
        </a:p>
      </dgm:t>
    </dgm:pt>
    <dgm:pt modelId="{E40C0527-13FC-4ADD-907A-DD09F9AF2D7F}" type="parTrans" cxnId="{5DF63448-7A7D-4917-96C6-6A09A0DBBF64}">
      <dgm:prSet/>
      <dgm:spPr/>
      <dgm:t>
        <a:bodyPr/>
        <a:lstStyle/>
        <a:p>
          <a:endParaRPr lang="ru-RU"/>
        </a:p>
      </dgm:t>
    </dgm:pt>
    <dgm:pt modelId="{8BE51D35-352E-41F9-B688-579553C905AE}" type="sibTrans" cxnId="{5DF63448-7A7D-4917-96C6-6A09A0DBBF64}">
      <dgm:prSet/>
      <dgm:spPr/>
      <dgm:t>
        <a:bodyPr/>
        <a:lstStyle/>
        <a:p>
          <a:endParaRPr lang="ru-RU"/>
        </a:p>
      </dgm:t>
    </dgm:pt>
    <dgm:pt modelId="{35B45B87-753C-4DB6-8EF5-0F63C16C41A3}">
      <dgm:prSet phldrT="[Текст]"/>
      <dgm:spPr/>
      <dgm:t>
        <a:bodyPr/>
        <a:lstStyle/>
        <a:p>
          <a:r>
            <a:rPr lang="ru-RU" dirty="0" smtClean="0"/>
            <a:t>2.2.3. «Максим </a:t>
          </a:r>
          <a:r>
            <a:rPr lang="ru-RU" dirty="0" err="1" smtClean="0"/>
            <a:t>Максимыч</a:t>
          </a:r>
          <a:r>
            <a:rPr lang="ru-RU" dirty="0" smtClean="0"/>
            <a:t>»</a:t>
          </a:r>
          <a:endParaRPr lang="ru-RU" dirty="0"/>
        </a:p>
      </dgm:t>
    </dgm:pt>
    <dgm:pt modelId="{4331B282-C499-476B-A90F-5D447CB6E6EF}" type="sibTrans" cxnId="{09DF4CB8-54A5-4CF4-BF59-0AD317BACC90}">
      <dgm:prSet/>
      <dgm:spPr/>
      <dgm:t>
        <a:bodyPr/>
        <a:lstStyle/>
        <a:p>
          <a:endParaRPr lang="ru-RU"/>
        </a:p>
      </dgm:t>
    </dgm:pt>
    <dgm:pt modelId="{D5FC4538-596B-4FD0-96AF-6B06815B65A7}" type="parTrans" cxnId="{09DF4CB8-54A5-4CF4-BF59-0AD317BACC90}">
      <dgm:prSet/>
      <dgm:spPr/>
      <dgm:t>
        <a:bodyPr/>
        <a:lstStyle/>
        <a:p>
          <a:endParaRPr lang="ru-RU"/>
        </a:p>
      </dgm:t>
    </dgm:pt>
    <dgm:pt modelId="{2C846F31-E269-4751-A0F2-027873F91F7B}">
      <dgm:prSet/>
      <dgm:spPr/>
      <dgm:t>
        <a:bodyPr/>
        <a:lstStyle/>
        <a:p>
          <a:endParaRPr lang="ru-RU"/>
        </a:p>
      </dgm:t>
    </dgm:pt>
    <dgm:pt modelId="{1D1C3D75-E404-45E3-B894-DB7201C62D94}" type="parTrans" cxnId="{27BB3E10-C14C-43E2-AD49-7024B6677829}">
      <dgm:prSet/>
      <dgm:spPr/>
      <dgm:t>
        <a:bodyPr/>
        <a:lstStyle/>
        <a:p>
          <a:endParaRPr lang="ru-RU"/>
        </a:p>
      </dgm:t>
    </dgm:pt>
    <dgm:pt modelId="{DBFA4F1E-5C89-4AB6-AC86-60F2AEE345C3}" type="sibTrans" cxnId="{27BB3E10-C14C-43E2-AD49-7024B6677829}">
      <dgm:prSet/>
      <dgm:spPr/>
      <dgm:t>
        <a:bodyPr/>
        <a:lstStyle/>
        <a:p>
          <a:endParaRPr lang="ru-RU"/>
        </a:p>
      </dgm:t>
    </dgm:pt>
    <dgm:pt modelId="{69821492-5E8A-4CB0-905A-2CF7E280AB8F}">
      <dgm:prSet/>
      <dgm:spPr/>
      <dgm:t>
        <a:bodyPr/>
        <a:lstStyle/>
        <a:p>
          <a:endParaRPr lang="ru-RU"/>
        </a:p>
      </dgm:t>
    </dgm:pt>
    <dgm:pt modelId="{AC74A5A7-51C4-41A7-9FF1-6FECC3C778FD}" type="parTrans" cxnId="{96F3FF17-CDE2-44EA-B07D-A03C48C5837C}">
      <dgm:prSet/>
      <dgm:spPr/>
      <dgm:t>
        <a:bodyPr/>
        <a:lstStyle/>
        <a:p>
          <a:endParaRPr lang="ru-RU"/>
        </a:p>
      </dgm:t>
    </dgm:pt>
    <dgm:pt modelId="{FE7A456E-99C0-40F7-939C-C5D761E0E9AA}" type="sibTrans" cxnId="{96F3FF17-CDE2-44EA-B07D-A03C48C5837C}">
      <dgm:prSet/>
      <dgm:spPr/>
      <dgm:t>
        <a:bodyPr/>
        <a:lstStyle/>
        <a:p>
          <a:endParaRPr lang="ru-RU"/>
        </a:p>
      </dgm:t>
    </dgm:pt>
    <dgm:pt modelId="{63286C91-84D7-4B57-B860-D4344037A85B}">
      <dgm:prSet/>
      <dgm:spPr/>
      <dgm:t>
        <a:bodyPr/>
        <a:lstStyle/>
        <a:p>
          <a:endParaRPr lang="ru-RU"/>
        </a:p>
      </dgm:t>
    </dgm:pt>
    <dgm:pt modelId="{C0107BB0-2134-463A-AC3C-258EC3370A07}" type="parTrans" cxnId="{3932C76A-98A7-4620-ADB1-748307339588}">
      <dgm:prSet/>
      <dgm:spPr/>
      <dgm:t>
        <a:bodyPr/>
        <a:lstStyle/>
        <a:p>
          <a:endParaRPr lang="ru-RU"/>
        </a:p>
      </dgm:t>
    </dgm:pt>
    <dgm:pt modelId="{BFBC55E1-4E6D-4F17-85B7-5F77F35656F8}" type="sibTrans" cxnId="{3932C76A-98A7-4620-ADB1-748307339588}">
      <dgm:prSet/>
      <dgm:spPr/>
      <dgm:t>
        <a:bodyPr/>
        <a:lstStyle/>
        <a:p>
          <a:endParaRPr lang="ru-RU"/>
        </a:p>
      </dgm:t>
    </dgm:pt>
    <dgm:pt modelId="{7F05FF61-45BC-452E-8ADF-61EECCE2573A}" type="pres">
      <dgm:prSet presAssocID="{A0117A9A-16E4-4BA1-A684-7A549C0ECFF1}" presName="outerComposite" presStyleCnt="0">
        <dgm:presLayoutVars>
          <dgm:chMax val="5"/>
          <dgm:dir/>
          <dgm:resizeHandles val="exact"/>
        </dgm:presLayoutVars>
      </dgm:prSet>
      <dgm:spPr/>
      <dgm:t>
        <a:bodyPr/>
        <a:lstStyle/>
        <a:p>
          <a:endParaRPr lang="ru-RU"/>
        </a:p>
      </dgm:t>
    </dgm:pt>
    <dgm:pt modelId="{BFCBCC19-687D-463E-9903-B555E18E44BA}" type="pres">
      <dgm:prSet presAssocID="{A0117A9A-16E4-4BA1-A684-7A549C0ECFF1}" presName="dummyMaxCanvas" presStyleCnt="0">
        <dgm:presLayoutVars/>
      </dgm:prSet>
      <dgm:spPr/>
    </dgm:pt>
    <dgm:pt modelId="{2E7E959D-A956-45AB-BC9A-72ABE1A7905A}" type="pres">
      <dgm:prSet presAssocID="{A0117A9A-16E4-4BA1-A684-7A549C0ECFF1}" presName="FiveNodes_1" presStyleLbl="node1" presStyleIdx="0" presStyleCnt="5" custScaleY="163178" custLinFactNeighborY="12920">
        <dgm:presLayoutVars>
          <dgm:bulletEnabled val="1"/>
        </dgm:presLayoutVars>
      </dgm:prSet>
      <dgm:spPr/>
      <dgm:t>
        <a:bodyPr/>
        <a:lstStyle/>
        <a:p>
          <a:endParaRPr lang="ru-RU"/>
        </a:p>
      </dgm:t>
    </dgm:pt>
    <dgm:pt modelId="{C1E1A5D4-D25F-4E39-8373-34F1A553EED1}" type="pres">
      <dgm:prSet presAssocID="{A0117A9A-16E4-4BA1-A684-7A549C0ECFF1}" presName="FiveNodes_2" presStyleLbl="node1" presStyleIdx="1" presStyleCnt="5" custScaleX="97780" custScaleY="159818" custLinFactNeighborX="-7468" custLinFactNeighborY="74644">
        <dgm:presLayoutVars>
          <dgm:bulletEnabled val="1"/>
        </dgm:presLayoutVars>
      </dgm:prSet>
      <dgm:spPr/>
      <dgm:t>
        <a:bodyPr/>
        <a:lstStyle/>
        <a:p>
          <a:endParaRPr lang="ru-RU"/>
        </a:p>
      </dgm:t>
    </dgm:pt>
    <dgm:pt modelId="{B1432265-48D5-4799-B262-65EE7342470C}" type="pres">
      <dgm:prSet presAssocID="{A0117A9A-16E4-4BA1-A684-7A549C0ECFF1}" presName="FiveNodes_3" presStyleLbl="node1" presStyleIdx="2" presStyleCnt="5" custScaleY="51680" custLinFactY="100000" custLinFactNeighborX="-13825" custLinFactNeighborY="124419">
        <dgm:presLayoutVars>
          <dgm:bulletEnabled val="1"/>
        </dgm:presLayoutVars>
      </dgm:prSet>
      <dgm:spPr/>
      <dgm:t>
        <a:bodyPr/>
        <a:lstStyle/>
        <a:p>
          <a:endParaRPr lang="ru-RU"/>
        </a:p>
      </dgm:t>
    </dgm:pt>
    <dgm:pt modelId="{07489D01-7E20-4F26-BDB8-C1EACE30D9D1}" type="pres">
      <dgm:prSet presAssocID="{A0117A9A-16E4-4BA1-A684-7A549C0ECFF1}" presName="FiveNodes_4" presStyleLbl="node1" presStyleIdx="3" presStyleCnt="5" custScaleY="47287" custLinFactNeighborX="-21293" custLinFactNeighborY="37274">
        <dgm:presLayoutVars>
          <dgm:bulletEnabled val="1"/>
        </dgm:presLayoutVars>
      </dgm:prSet>
      <dgm:spPr/>
      <dgm:t>
        <a:bodyPr/>
        <a:lstStyle/>
        <a:p>
          <a:endParaRPr lang="ru-RU"/>
        </a:p>
      </dgm:t>
    </dgm:pt>
    <dgm:pt modelId="{05E7C352-C8B0-49BA-A851-6F29A76FC174}" type="pres">
      <dgm:prSet presAssocID="{A0117A9A-16E4-4BA1-A684-7A549C0ECFF1}" presName="FiveNodes_5" presStyleLbl="node1" presStyleIdx="4" presStyleCnt="5" custAng="10800000" custFlipVert="1" custFlipHor="0" custScaleX="95658" custScaleY="56073" custLinFactY="-44476" custLinFactNeighborX="-32041" custLinFactNeighborY="-100000">
        <dgm:presLayoutVars>
          <dgm:bulletEnabled val="1"/>
        </dgm:presLayoutVars>
      </dgm:prSet>
      <dgm:spPr/>
      <dgm:t>
        <a:bodyPr/>
        <a:lstStyle/>
        <a:p>
          <a:endParaRPr lang="ru-RU"/>
        </a:p>
      </dgm:t>
    </dgm:pt>
    <dgm:pt modelId="{B4AB03DE-F047-4669-B3F0-CFB2B3DDFCB1}" type="pres">
      <dgm:prSet presAssocID="{A0117A9A-16E4-4BA1-A684-7A549C0ECFF1}" presName="FiveConn_1-2" presStyleLbl="fgAccFollowNode1" presStyleIdx="0" presStyleCnt="4" custLinFactY="268933" custLinFactNeighborX="-30093" custLinFactNeighborY="300000">
        <dgm:presLayoutVars>
          <dgm:bulletEnabled val="1"/>
        </dgm:presLayoutVars>
      </dgm:prSet>
      <dgm:spPr/>
      <dgm:t>
        <a:bodyPr/>
        <a:lstStyle/>
        <a:p>
          <a:endParaRPr lang="ru-RU"/>
        </a:p>
      </dgm:t>
    </dgm:pt>
    <dgm:pt modelId="{04CBF12C-D6B0-4DB6-86B6-60CD2117F0E9}" type="pres">
      <dgm:prSet presAssocID="{A0117A9A-16E4-4BA1-A684-7A549C0ECFF1}" presName="FiveConn_2-3" presStyleLbl="fgAccFollowNode1" presStyleIdx="1" presStyleCnt="4" custLinFactX="-6892" custLinFactNeighborX="-100000" custLinFactNeighborY="-23693">
        <dgm:presLayoutVars>
          <dgm:bulletEnabled val="1"/>
        </dgm:presLayoutVars>
      </dgm:prSet>
      <dgm:spPr/>
      <dgm:t>
        <a:bodyPr/>
        <a:lstStyle/>
        <a:p>
          <a:endParaRPr lang="ru-RU"/>
        </a:p>
      </dgm:t>
    </dgm:pt>
    <dgm:pt modelId="{F6F787BA-0657-43E2-B7E7-BCF05BB1B6FF}" type="pres">
      <dgm:prSet presAssocID="{A0117A9A-16E4-4BA1-A684-7A549C0ECFF1}" presName="FiveConn_3-4" presStyleLbl="fgAccFollowNode1" presStyleIdx="2" presStyleCnt="4" custLinFactX="-83691" custLinFactY="-200000" custLinFactNeighborX="-100000" custLinFactNeighborY="-214987">
        <dgm:presLayoutVars>
          <dgm:bulletEnabled val="1"/>
        </dgm:presLayoutVars>
      </dgm:prSet>
      <dgm:spPr/>
      <dgm:t>
        <a:bodyPr/>
        <a:lstStyle/>
        <a:p>
          <a:endParaRPr lang="ru-RU"/>
        </a:p>
      </dgm:t>
    </dgm:pt>
    <dgm:pt modelId="{16F2A815-584B-4AF9-930B-A43F975F9F9C}" type="pres">
      <dgm:prSet presAssocID="{A0117A9A-16E4-4BA1-A684-7A549C0ECFF1}" presName="FiveConn_4-5" presStyleLbl="fgAccFollowNode1" presStyleIdx="3" presStyleCnt="4" custScaleY="118645" custLinFactX="-100000" custLinFactY="-55237" custLinFactNeighborX="-130675" custLinFactNeighborY="-100000">
        <dgm:presLayoutVars>
          <dgm:bulletEnabled val="1"/>
        </dgm:presLayoutVars>
      </dgm:prSet>
      <dgm:spPr/>
      <dgm:t>
        <a:bodyPr/>
        <a:lstStyle/>
        <a:p>
          <a:endParaRPr lang="ru-RU"/>
        </a:p>
      </dgm:t>
    </dgm:pt>
    <dgm:pt modelId="{BFD466C4-51AF-473A-A6A3-1F2E6BA85D33}" type="pres">
      <dgm:prSet presAssocID="{A0117A9A-16E4-4BA1-A684-7A549C0ECFF1}" presName="FiveNodes_1_text" presStyleLbl="node1" presStyleIdx="4" presStyleCnt="5">
        <dgm:presLayoutVars>
          <dgm:bulletEnabled val="1"/>
        </dgm:presLayoutVars>
      </dgm:prSet>
      <dgm:spPr/>
      <dgm:t>
        <a:bodyPr/>
        <a:lstStyle/>
        <a:p>
          <a:endParaRPr lang="ru-RU"/>
        </a:p>
      </dgm:t>
    </dgm:pt>
    <dgm:pt modelId="{DC58A8EA-15C3-47CB-88C4-BA34B478F28F}" type="pres">
      <dgm:prSet presAssocID="{A0117A9A-16E4-4BA1-A684-7A549C0ECFF1}" presName="FiveNodes_2_text" presStyleLbl="node1" presStyleIdx="4" presStyleCnt="5">
        <dgm:presLayoutVars>
          <dgm:bulletEnabled val="1"/>
        </dgm:presLayoutVars>
      </dgm:prSet>
      <dgm:spPr/>
      <dgm:t>
        <a:bodyPr/>
        <a:lstStyle/>
        <a:p>
          <a:endParaRPr lang="ru-RU"/>
        </a:p>
      </dgm:t>
    </dgm:pt>
    <dgm:pt modelId="{46FFD9A1-BDC5-4790-92EF-F5230487DF12}" type="pres">
      <dgm:prSet presAssocID="{A0117A9A-16E4-4BA1-A684-7A549C0ECFF1}" presName="FiveNodes_3_text" presStyleLbl="node1" presStyleIdx="4" presStyleCnt="5">
        <dgm:presLayoutVars>
          <dgm:bulletEnabled val="1"/>
        </dgm:presLayoutVars>
      </dgm:prSet>
      <dgm:spPr/>
      <dgm:t>
        <a:bodyPr/>
        <a:lstStyle/>
        <a:p>
          <a:endParaRPr lang="ru-RU"/>
        </a:p>
      </dgm:t>
    </dgm:pt>
    <dgm:pt modelId="{BAF0FA99-6716-43D4-9107-48A9BF410BC8}" type="pres">
      <dgm:prSet presAssocID="{A0117A9A-16E4-4BA1-A684-7A549C0ECFF1}" presName="FiveNodes_4_text" presStyleLbl="node1" presStyleIdx="4" presStyleCnt="5">
        <dgm:presLayoutVars>
          <dgm:bulletEnabled val="1"/>
        </dgm:presLayoutVars>
      </dgm:prSet>
      <dgm:spPr/>
      <dgm:t>
        <a:bodyPr/>
        <a:lstStyle/>
        <a:p>
          <a:endParaRPr lang="ru-RU"/>
        </a:p>
      </dgm:t>
    </dgm:pt>
    <dgm:pt modelId="{3E894014-7E95-4926-88A4-63D3092D0D85}" type="pres">
      <dgm:prSet presAssocID="{A0117A9A-16E4-4BA1-A684-7A549C0ECFF1}" presName="FiveNodes_5_text" presStyleLbl="node1" presStyleIdx="4" presStyleCnt="5">
        <dgm:presLayoutVars>
          <dgm:bulletEnabled val="1"/>
        </dgm:presLayoutVars>
      </dgm:prSet>
      <dgm:spPr/>
      <dgm:t>
        <a:bodyPr/>
        <a:lstStyle/>
        <a:p>
          <a:endParaRPr lang="ru-RU"/>
        </a:p>
      </dgm:t>
    </dgm:pt>
  </dgm:ptLst>
  <dgm:cxnLst>
    <dgm:cxn modelId="{88D053DD-5F79-402A-8B82-4305EA205EAA}" type="presOf" srcId="{55B6B1EC-64DA-45AD-9140-1EC5448ED779}" destId="{F6F787BA-0657-43E2-B7E7-BCF05BB1B6FF}" srcOrd="0" destOrd="0" presId="urn:microsoft.com/office/officeart/2005/8/layout/vProcess5"/>
    <dgm:cxn modelId="{F410037D-817F-4DBD-9CC3-D66C313C6B61}" type="presOf" srcId="{A0117A9A-16E4-4BA1-A684-7A549C0ECFF1}" destId="{7F05FF61-45BC-452E-8ADF-61EECCE2573A}" srcOrd="0" destOrd="0" presId="urn:microsoft.com/office/officeart/2005/8/layout/vProcess5"/>
    <dgm:cxn modelId="{72989D3E-B612-4D13-8DF1-79BA2DB58BCE}" srcId="{A0117A9A-16E4-4BA1-A684-7A549C0ECFF1}" destId="{2E8DB5F0-7D62-4B56-A186-F2EEA792E01D}" srcOrd="0" destOrd="0" parTransId="{B0E2677C-8BA5-4F7F-8C8F-8E7A7753EA2C}" sibTransId="{B6C1C400-49BA-47E0-AE04-A08878B06761}"/>
    <dgm:cxn modelId="{81E9C845-54B3-4BA7-88D2-028954BB82C1}" type="presOf" srcId="{994CD959-65DA-4C60-9646-2E20060A90E3}" destId="{B1432265-48D5-4799-B262-65EE7342470C}" srcOrd="0" destOrd="0" presId="urn:microsoft.com/office/officeart/2005/8/layout/vProcess5"/>
    <dgm:cxn modelId="{D82CD0C7-DA21-4B7E-872B-576526BD5112}" type="presOf" srcId="{35B45B87-753C-4DB6-8EF5-0F63C16C41A3}" destId="{05E7C352-C8B0-49BA-A851-6F29A76FC174}" srcOrd="0" destOrd="0" presId="urn:microsoft.com/office/officeart/2005/8/layout/vProcess5"/>
    <dgm:cxn modelId="{E835D352-6DB9-42DE-9259-8F15D2711E24}" type="presOf" srcId="{994CD959-65DA-4C60-9646-2E20060A90E3}" destId="{46FFD9A1-BDC5-4790-92EF-F5230487DF12}" srcOrd="1" destOrd="0" presId="urn:microsoft.com/office/officeart/2005/8/layout/vProcess5"/>
    <dgm:cxn modelId="{DA5F8BBD-52CC-400A-9FA7-4E782A8904BF}" type="presOf" srcId="{7F0989F9-701E-42AD-AB67-8DBC1685F976}" destId="{16F2A815-584B-4AF9-930B-A43F975F9F9C}" srcOrd="0" destOrd="0" presId="urn:microsoft.com/office/officeart/2005/8/layout/vProcess5"/>
    <dgm:cxn modelId="{3932C76A-98A7-4620-ADB1-748307339588}" srcId="{A0117A9A-16E4-4BA1-A684-7A549C0ECFF1}" destId="{63286C91-84D7-4B57-B860-D4344037A85B}" srcOrd="5" destOrd="0" parTransId="{C0107BB0-2134-463A-AC3C-258EC3370A07}" sibTransId="{BFBC55E1-4E6D-4F17-85B7-5F77F35656F8}"/>
    <dgm:cxn modelId="{670BB7C1-7BBF-4042-8341-92179381B083}" type="presOf" srcId="{A548B623-4A42-49E9-969A-A60D68B29569}" destId="{BAF0FA99-6716-43D4-9107-48A9BF410BC8}" srcOrd="1" destOrd="0" presId="urn:microsoft.com/office/officeart/2005/8/layout/vProcess5"/>
    <dgm:cxn modelId="{D5120224-4117-48FE-8C79-F6F639B931E5}" srcId="{A0117A9A-16E4-4BA1-A684-7A549C0ECFF1}" destId="{994CD959-65DA-4C60-9646-2E20060A90E3}" srcOrd="2" destOrd="0" parTransId="{8276466A-FA58-4B6D-9A54-3A431AF0B9FA}" sibTransId="{55B6B1EC-64DA-45AD-9140-1EC5448ED779}"/>
    <dgm:cxn modelId="{983F0532-C402-462B-BA79-AE556D42239F}" type="presOf" srcId="{3DB2531E-660B-434A-97DA-81F3D4C99EE6}" destId="{C1E1A5D4-D25F-4E39-8373-34F1A553EED1}" srcOrd="0" destOrd="0" presId="urn:microsoft.com/office/officeart/2005/8/layout/vProcess5"/>
    <dgm:cxn modelId="{164308B8-CAB4-4209-B9BE-62AC918C0561}" type="presOf" srcId="{2E8DB5F0-7D62-4B56-A186-F2EEA792E01D}" destId="{2E7E959D-A956-45AB-BC9A-72ABE1A7905A}" srcOrd="0" destOrd="0" presId="urn:microsoft.com/office/officeart/2005/8/layout/vProcess5"/>
    <dgm:cxn modelId="{09DF4CB8-54A5-4CF4-BF59-0AD317BACC90}" srcId="{A0117A9A-16E4-4BA1-A684-7A549C0ECFF1}" destId="{35B45B87-753C-4DB6-8EF5-0F63C16C41A3}" srcOrd="4" destOrd="0" parTransId="{D5FC4538-596B-4FD0-96AF-6B06815B65A7}" sibTransId="{4331B282-C499-476B-A90F-5D447CB6E6EF}"/>
    <dgm:cxn modelId="{C640ACD3-2D2D-4BA3-AB61-A8841543A583}" type="presOf" srcId="{A548B623-4A42-49E9-969A-A60D68B29569}" destId="{07489D01-7E20-4F26-BDB8-C1EACE30D9D1}" srcOrd="0" destOrd="0" presId="urn:microsoft.com/office/officeart/2005/8/layout/vProcess5"/>
    <dgm:cxn modelId="{7E295FAA-89DF-475B-AB95-F0CF0056D602}" srcId="{A0117A9A-16E4-4BA1-A684-7A549C0ECFF1}" destId="{A548B623-4A42-49E9-969A-A60D68B29569}" srcOrd="3" destOrd="0" parTransId="{7D7D803F-25E7-4B46-AA87-52FAA8D4DEC1}" sibTransId="{7F0989F9-701E-42AD-AB67-8DBC1685F976}"/>
    <dgm:cxn modelId="{5BAEA205-87FD-4230-A16A-9C7A010B790F}" type="presOf" srcId="{35B45B87-753C-4DB6-8EF5-0F63C16C41A3}" destId="{3E894014-7E95-4926-88A4-63D3092D0D85}" srcOrd="1" destOrd="0" presId="urn:microsoft.com/office/officeart/2005/8/layout/vProcess5"/>
    <dgm:cxn modelId="{C0ED17F4-992F-48AA-986E-87F1C99A1F2F}" type="presOf" srcId="{2E8DB5F0-7D62-4B56-A186-F2EEA792E01D}" destId="{BFD466C4-51AF-473A-A6A3-1F2E6BA85D33}" srcOrd="1" destOrd="0" presId="urn:microsoft.com/office/officeart/2005/8/layout/vProcess5"/>
    <dgm:cxn modelId="{5DF63448-7A7D-4917-96C6-6A09A0DBBF64}" srcId="{A0117A9A-16E4-4BA1-A684-7A549C0ECFF1}" destId="{3DB2531E-660B-434A-97DA-81F3D4C99EE6}" srcOrd="1" destOrd="0" parTransId="{E40C0527-13FC-4ADD-907A-DD09F9AF2D7F}" sibTransId="{8BE51D35-352E-41F9-B688-579553C905AE}"/>
    <dgm:cxn modelId="{27BB3E10-C14C-43E2-AD49-7024B6677829}" srcId="{A0117A9A-16E4-4BA1-A684-7A549C0ECFF1}" destId="{2C846F31-E269-4751-A0F2-027873F91F7B}" srcOrd="7" destOrd="0" parTransId="{1D1C3D75-E404-45E3-B894-DB7201C62D94}" sibTransId="{DBFA4F1E-5C89-4AB6-AC86-60F2AEE345C3}"/>
    <dgm:cxn modelId="{C3206102-532B-4176-8D55-17EBE8F0126D}" type="presOf" srcId="{8BE51D35-352E-41F9-B688-579553C905AE}" destId="{04CBF12C-D6B0-4DB6-86B6-60CD2117F0E9}" srcOrd="0" destOrd="0" presId="urn:microsoft.com/office/officeart/2005/8/layout/vProcess5"/>
    <dgm:cxn modelId="{8431440E-AC43-48AA-A53A-D810216B8C89}" type="presOf" srcId="{B6C1C400-49BA-47E0-AE04-A08878B06761}" destId="{B4AB03DE-F047-4669-B3F0-CFB2B3DDFCB1}" srcOrd="0" destOrd="0" presId="urn:microsoft.com/office/officeart/2005/8/layout/vProcess5"/>
    <dgm:cxn modelId="{EC594FE3-122D-4F46-AFCE-F9FD45991F07}" type="presOf" srcId="{3DB2531E-660B-434A-97DA-81F3D4C99EE6}" destId="{DC58A8EA-15C3-47CB-88C4-BA34B478F28F}" srcOrd="1" destOrd="0" presId="urn:microsoft.com/office/officeart/2005/8/layout/vProcess5"/>
    <dgm:cxn modelId="{96F3FF17-CDE2-44EA-B07D-A03C48C5837C}" srcId="{A0117A9A-16E4-4BA1-A684-7A549C0ECFF1}" destId="{69821492-5E8A-4CB0-905A-2CF7E280AB8F}" srcOrd="6" destOrd="0" parTransId="{AC74A5A7-51C4-41A7-9FF1-6FECC3C778FD}" sibTransId="{FE7A456E-99C0-40F7-939C-C5D761E0E9AA}"/>
    <dgm:cxn modelId="{E0A0AA3A-44D7-4A20-A345-A98AA03C7015}" type="presParOf" srcId="{7F05FF61-45BC-452E-8ADF-61EECCE2573A}" destId="{BFCBCC19-687D-463E-9903-B555E18E44BA}" srcOrd="0" destOrd="0" presId="urn:microsoft.com/office/officeart/2005/8/layout/vProcess5"/>
    <dgm:cxn modelId="{E55CFCF8-D6A5-4532-A858-A893C824B3C3}" type="presParOf" srcId="{7F05FF61-45BC-452E-8ADF-61EECCE2573A}" destId="{2E7E959D-A956-45AB-BC9A-72ABE1A7905A}" srcOrd="1" destOrd="0" presId="urn:microsoft.com/office/officeart/2005/8/layout/vProcess5"/>
    <dgm:cxn modelId="{0BCE366E-E83B-4CA6-9556-C9AC7958F435}" type="presParOf" srcId="{7F05FF61-45BC-452E-8ADF-61EECCE2573A}" destId="{C1E1A5D4-D25F-4E39-8373-34F1A553EED1}" srcOrd="2" destOrd="0" presId="urn:microsoft.com/office/officeart/2005/8/layout/vProcess5"/>
    <dgm:cxn modelId="{9BEF4BCB-1CAB-4D69-A807-0D848B34CE87}" type="presParOf" srcId="{7F05FF61-45BC-452E-8ADF-61EECCE2573A}" destId="{B1432265-48D5-4799-B262-65EE7342470C}" srcOrd="3" destOrd="0" presId="urn:microsoft.com/office/officeart/2005/8/layout/vProcess5"/>
    <dgm:cxn modelId="{8B97B8BF-FF04-4792-8158-27BFCB367C7B}" type="presParOf" srcId="{7F05FF61-45BC-452E-8ADF-61EECCE2573A}" destId="{07489D01-7E20-4F26-BDB8-C1EACE30D9D1}" srcOrd="4" destOrd="0" presId="urn:microsoft.com/office/officeart/2005/8/layout/vProcess5"/>
    <dgm:cxn modelId="{35B4F7A2-BB6E-4E88-B0BC-5BE4EEAFAF59}" type="presParOf" srcId="{7F05FF61-45BC-452E-8ADF-61EECCE2573A}" destId="{05E7C352-C8B0-49BA-A851-6F29A76FC174}" srcOrd="5" destOrd="0" presId="urn:microsoft.com/office/officeart/2005/8/layout/vProcess5"/>
    <dgm:cxn modelId="{BD74BCEE-1598-46FF-B9A0-579855E2F633}" type="presParOf" srcId="{7F05FF61-45BC-452E-8ADF-61EECCE2573A}" destId="{B4AB03DE-F047-4669-B3F0-CFB2B3DDFCB1}" srcOrd="6" destOrd="0" presId="urn:microsoft.com/office/officeart/2005/8/layout/vProcess5"/>
    <dgm:cxn modelId="{BDA5D3B0-0E44-4290-93B1-113036A29FDD}" type="presParOf" srcId="{7F05FF61-45BC-452E-8ADF-61EECCE2573A}" destId="{04CBF12C-D6B0-4DB6-86B6-60CD2117F0E9}" srcOrd="7" destOrd="0" presId="urn:microsoft.com/office/officeart/2005/8/layout/vProcess5"/>
    <dgm:cxn modelId="{C06D838F-7F62-4A40-B0A9-CE074C619992}" type="presParOf" srcId="{7F05FF61-45BC-452E-8ADF-61EECCE2573A}" destId="{F6F787BA-0657-43E2-B7E7-BCF05BB1B6FF}" srcOrd="8" destOrd="0" presId="urn:microsoft.com/office/officeart/2005/8/layout/vProcess5"/>
    <dgm:cxn modelId="{758C1FD9-A8A4-45F3-8356-2228D3B54EBD}" type="presParOf" srcId="{7F05FF61-45BC-452E-8ADF-61EECCE2573A}" destId="{16F2A815-584B-4AF9-930B-A43F975F9F9C}" srcOrd="9" destOrd="0" presId="urn:microsoft.com/office/officeart/2005/8/layout/vProcess5"/>
    <dgm:cxn modelId="{6019D502-0D19-4136-8857-7794D5DAB199}" type="presParOf" srcId="{7F05FF61-45BC-452E-8ADF-61EECCE2573A}" destId="{BFD466C4-51AF-473A-A6A3-1F2E6BA85D33}" srcOrd="10" destOrd="0" presId="urn:microsoft.com/office/officeart/2005/8/layout/vProcess5"/>
    <dgm:cxn modelId="{22EACDB8-CA86-424C-8E8C-322F2773AE6B}" type="presParOf" srcId="{7F05FF61-45BC-452E-8ADF-61EECCE2573A}" destId="{DC58A8EA-15C3-47CB-88C4-BA34B478F28F}" srcOrd="11" destOrd="0" presId="urn:microsoft.com/office/officeart/2005/8/layout/vProcess5"/>
    <dgm:cxn modelId="{17C3F647-F17B-41F4-81C2-5D2EEC928CCC}" type="presParOf" srcId="{7F05FF61-45BC-452E-8ADF-61EECCE2573A}" destId="{46FFD9A1-BDC5-4790-92EF-F5230487DF12}" srcOrd="12" destOrd="0" presId="urn:microsoft.com/office/officeart/2005/8/layout/vProcess5"/>
    <dgm:cxn modelId="{599AE51F-FB56-43B0-A3B2-AB2F5706E90A}" type="presParOf" srcId="{7F05FF61-45BC-452E-8ADF-61EECCE2573A}" destId="{BAF0FA99-6716-43D4-9107-48A9BF410BC8}" srcOrd="13" destOrd="0" presId="urn:microsoft.com/office/officeart/2005/8/layout/vProcess5"/>
    <dgm:cxn modelId="{BF11FDD4-0A18-4DAE-8ABD-4F9A1AB5AAE5}" type="presParOf" srcId="{7F05FF61-45BC-452E-8ADF-61EECCE2573A}" destId="{3E894014-7E95-4926-88A4-63D3092D0D85}"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C9320E3-3109-4255-B0EF-5AAF3575C009}">
      <dsp:nvSpPr>
        <dsp:cNvPr id="0" name=""/>
        <dsp:cNvSpPr/>
      </dsp:nvSpPr>
      <dsp:spPr>
        <a:xfrm>
          <a:off x="0" y="0"/>
          <a:ext cx="8686800" cy="2014544"/>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endParaRPr lang="ru-RU" sz="2800" kern="1200" dirty="0" smtClean="0"/>
        </a:p>
        <a:p>
          <a:pPr lvl="0" algn="ctr" defTabSz="1244600">
            <a:lnSpc>
              <a:spcPct val="90000"/>
            </a:lnSpc>
            <a:spcBef>
              <a:spcPct val="0"/>
            </a:spcBef>
            <a:spcAft>
              <a:spcPct val="35000"/>
            </a:spcAft>
          </a:pPr>
          <a:endParaRPr lang="ru-RU" sz="4000" kern="1200" dirty="0" smtClean="0"/>
        </a:p>
        <a:p>
          <a:pPr lvl="0" algn="ctr" defTabSz="1244600">
            <a:lnSpc>
              <a:spcPct val="90000"/>
            </a:lnSpc>
            <a:spcBef>
              <a:spcPct val="0"/>
            </a:spcBef>
            <a:spcAft>
              <a:spcPct val="35000"/>
            </a:spcAft>
          </a:pPr>
          <a:endParaRPr lang="ru-RU" sz="2800" kern="1200" dirty="0" smtClean="0"/>
        </a:p>
        <a:p>
          <a:pPr lvl="0" algn="ctr" defTabSz="1244600">
            <a:lnSpc>
              <a:spcPct val="90000"/>
            </a:lnSpc>
            <a:spcBef>
              <a:spcPct val="0"/>
            </a:spcBef>
            <a:spcAft>
              <a:spcPct val="35000"/>
            </a:spcAft>
          </a:pPr>
          <a:endParaRPr lang="ru-RU" sz="2400" kern="1200" dirty="0"/>
        </a:p>
      </dsp:txBody>
      <dsp:txXfrm>
        <a:off x="0" y="0"/>
        <a:ext cx="8686800" cy="2014544"/>
      </dsp:txXfrm>
    </dsp:sp>
    <dsp:sp modelId="{E01579D4-3D3D-4697-9F23-4FABF0D14E34}">
      <dsp:nvSpPr>
        <dsp:cNvPr id="0" name=""/>
        <dsp:cNvSpPr/>
      </dsp:nvSpPr>
      <dsp:spPr>
        <a:xfrm>
          <a:off x="4241" y="2014544"/>
          <a:ext cx="2892772" cy="4230543"/>
        </a:xfrm>
        <a:prstGeom prst="rect">
          <a:avLst/>
        </a:prstGeom>
        <a:gradFill rotWithShape="1">
          <a:gsLst>
            <a:gs pos="0">
              <a:schemeClr val="accent6">
                <a:tint val="15000"/>
                <a:satMod val="250000"/>
              </a:schemeClr>
            </a:gs>
            <a:gs pos="49000">
              <a:schemeClr val="accent6">
                <a:tint val="50000"/>
                <a:satMod val="200000"/>
              </a:schemeClr>
            </a:gs>
            <a:gs pos="49100">
              <a:schemeClr val="accent6">
                <a:tint val="64000"/>
                <a:satMod val="160000"/>
              </a:schemeClr>
            </a:gs>
            <a:gs pos="92000">
              <a:schemeClr val="accent6">
                <a:tint val="50000"/>
                <a:satMod val="200000"/>
              </a:schemeClr>
            </a:gs>
            <a:gs pos="100000">
              <a:schemeClr val="accent6">
                <a:tint val="43000"/>
                <a:satMod val="190000"/>
              </a:schemeClr>
            </a:gs>
          </a:gsLst>
          <a:lin ang="5400000" scaled="1"/>
        </a:gradFill>
        <a:ln w="11430" cap="flat" cmpd="sng" algn="ctr">
          <a:solidFill>
            <a:schemeClr val="accent6"/>
          </a:solidFill>
          <a:prstDash val="solid"/>
        </a:ln>
        <a:effectLst>
          <a:outerShdw blurRad="50800" dist="25000" dir="5400000" rotWithShape="0">
            <a:schemeClr val="accent6">
              <a:shade val="30000"/>
              <a:satMod val="150000"/>
              <a:alpha val="38000"/>
            </a:scheme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solidFill>
                <a:srgbClr val="0070C0"/>
              </a:solidFill>
            </a:rPr>
            <a:t>1)Рассмотреть в хронологическом аспекте различные точки зрения, касающиеся этой проблемы;</a:t>
          </a:r>
          <a:endParaRPr lang="ru-RU" sz="2400" kern="1200" dirty="0">
            <a:solidFill>
              <a:srgbClr val="0070C0"/>
            </a:solidFill>
          </a:endParaRPr>
        </a:p>
      </dsp:txBody>
      <dsp:txXfrm>
        <a:off x="4241" y="2014544"/>
        <a:ext cx="2892772" cy="4230543"/>
      </dsp:txXfrm>
    </dsp:sp>
    <dsp:sp modelId="{F6E93E04-68F7-45B7-B6C7-B8366617B2D9}">
      <dsp:nvSpPr>
        <dsp:cNvPr id="0" name=""/>
        <dsp:cNvSpPr/>
      </dsp:nvSpPr>
      <dsp:spPr>
        <a:xfrm>
          <a:off x="2897013" y="2014544"/>
          <a:ext cx="2892772" cy="4230543"/>
        </a:xfrm>
        <a:prstGeom prst="rect">
          <a:avLst/>
        </a:prstGeom>
        <a:solidFill>
          <a:schemeClr val="accent3"/>
        </a:solidFill>
        <a:ln w="31800" cap="flat" cmpd="sng" algn="ctr">
          <a:solidFill>
            <a:schemeClr val="lt1"/>
          </a:solidFill>
          <a:prstDash val="solid"/>
        </a:ln>
        <a:effectLst>
          <a:outerShdw blurRad="50800" dist="25000" dir="5400000" rotWithShape="0">
            <a:schemeClr val="accent3">
              <a:shade val="30000"/>
              <a:satMod val="150000"/>
              <a:alpha val="38000"/>
            </a:scheme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kern="1200" dirty="0" smtClean="0">
              <a:solidFill>
                <a:srgbClr val="FFFF00"/>
              </a:solidFill>
            </a:rPr>
            <a:t>2)Выявить адекватные позиции </a:t>
          </a:r>
          <a:r>
            <a:rPr lang="ru-RU" sz="2800" kern="1200" dirty="0" err="1" smtClean="0">
              <a:solidFill>
                <a:srgbClr val="FFFF00"/>
              </a:solidFill>
            </a:rPr>
            <a:t>иследователей</a:t>
          </a:r>
          <a:r>
            <a:rPr lang="ru-RU" sz="2800" kern="1200" dirty="0" smtClean="0">
              <a:solidFill>
                <a:srgbClr val="FFFF00"/>
              </a:solidFill>
            </a:rPr>
            <a:t> разных эпох и поколений;</a:t>
          </a:r>
          <a:endParaRPr lang="ru-RU" sz="2800" kern="1200" dirty="0">
            <a:solidFill>
              <a:srgbClr val="FFFF00"/>
            </a:solidFill>
          </a:endParaRPr>
        </a:p>
      </dsp:txBody>
      <dsp:txXfrm>
        <a:off x="2897013" y="2014544"/>
        <a:ext cx="2892772" cy="4230543"/>
      </dsp:txXfrm>
    </dsp:sp>
    <dsp:sp modelId="{74D572C1-B1A6-421C-807E-9F9F62B85BEE}">
      <dsp:nvSpPr>
        <dsp:cNvPr id="0" name=""/>
        <dsp:cNvSpPr/>
      </dsp:nvSpPr>
      <dsp:spPr>
        <a:xfrm>
          <a:off x="5789786" y="2014544"/>
          <a:ext cx="2892772" cy="4230543"/>
        </a:xfrm>
        <a:prstGeom prst="rect">
          <a:avLst/>
        </a:prstGeom>
        <a:gradFill rotWithShape="1">
          <a:gsLst>
            <a:gs pos="0">
              <a:schemeClr val="accent1">
                <a:tint val="74000"/>
              </a:schemeClr>
            </a:gs>
            <a:gs pos="49000">
              <a:schemeClr val="accent1">
                <a:tint val="96000"/>
                <a:shade val="84000"/>
                <a:satMod val="110000"/>
              </a:schemeClr>
            </a:gs>
            <a:gs pos="49100">
              <a:schemeClr val="accent1">
                <a:shade val="55000"/>
                <a:satMod val="150000"/>
              </a:schemeClr>
            </a:gs>
            <a:gs pos="92000">
              <a:schemeClr val="accent1">
                <a:tint val="98000"/>
                <a:shade val="90000"/>
                <a:satMod val="128000"/>
              </a:schemeClr>
            </a:gs>
            <a:gs pos="100000">
              <a:schemeClr val="accent1">
                <a:tint val="90000"/>
                <a:shade val="97000"/>
                <a:satMod val="128000"/>
              </a:schemeClr>
            </a:gs>
          </a:gsLst>
          <a:lin ang="5400000" scaled="1"/>
        </a:gradFill>
        <a:ln w="11430" cap="flat" cmpd="sng" algn="ctr">
          <a:solidFill>
            <a:schemeClr val="accent1"/>
          </a:solidFill>
          <a:prstDash val="solid"/>
        </a:ln>
        <a:effectLst>
          <a:outerShdw blurRad="39000" dist="25400" dir="5400000" rotWithShape="0">
            <a:schemeClr val="accent1">
              <a:shade val="33000"/>
              <a:alpha val="83000"/>
            </a:scheme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kern="1200" dirty="0" smtClean="0">
              <a:solidFill>
                <a:srgbClr val="00B050"/>
              </a:solidFill>
            </a:rPr>
            <a:t>3)Доказать правомерность точки зрения, определяющей Печорина как отрицательного героя, антигероя.</a:t>
          </a:r>
          <a:endParaRPr lang="ru-RU" sz="2800" kern="1200" dirty="0">
            <a:solidFill>
              <a:srgbClr val="00B050"/>
            </a:solidFill>
          </a:endParaRPr>
        </a:p>
      </dsp:txBody>
      <dsp:txXfrm>
        <a:off x="5789786" y="2014544"/>
        <a:ext cx="2892772" cy="4230543"/>
      </dsp:txXfrm>
    </dsp:sp>
    <dsp:sp modelId="{72E8E8D5-315B-4EC0-BF5E-E1DBE6CDC8C5}">
      <dsp:nvSpPr>
        <dsp:cNvPr id="0" name=""/>
        <dsp:cNvSpPr/>
      </dsp:nvSpPr>
      <dsp:spPr>
        <a:xfrm>
          <a:off x="0" y="6245087"/>
          <a:ext cx="8686800" cy="470060"/>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E7E959D-A956-45AB-BC9A-72ABE1A7905A}">
      <dsp:nvSpPr>
        <dsp:cNvPr id="0" name=""/>
        <dsp:cNvSpPr/>
      </dsp:nvSpPr>
      <dsp:spPr>
        <a:xfrm>
          <a:off x="0" y="-31787"/>
          <a:ext cx="6435849" cy="1804520"/>
        </a:xfrm>
        <a:prstGeom prst="roundRect">
          <a:avLst>
            <a:gd name="adj" fmla="val 10000"/>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a:noFill/>
        </a:ln>
        <a:effectLst>
          <a:outerShdw blurRad="39000" dist="25400" dir="5400000" rotWithShape="0">
            <a:schemeClr val="accent1">
              <a:hueOff val="0"/>
              <a:satOff val="0"/>
              <a:lumOff val="0"/>
              <a:alphaOff val="0"/>
              <a:shade val="33000"/>
              <a:alpha val="83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a:lnSpc>
              <a:spcPct val="90000"/>
            </a:lnSpc>
            <a:spcBef>
              <a:spcPct val="0"/>
            </a:spcBef>
            <a:spcAft>
              <a:spcPct val="35000"/>
            </a:spcAft>
          </a:pPr>
          <a:r>
            <a:rPr lang="ru-RU" sz="1600" kern="1200" smtClean="0"/>
            <a:t>План:</a:t>
          </a:r>
        </a:p>
        <a:p>
          <a:pPr lvl="0" algn="l" defTabSz="711200">
            <a:lnSpc>
              <a:spcPct val="90000"/>
            </a:lnSpc>
            <a:spcBef>
              <a:spcPct val="0"/>
            </a:spcBef>
            <a:spcAft>
              <a:spcPct val="35000"/>
            </a:spcAft>
          </a:pPr>
          <a:r>
            <a:rPr lang="ru-RU" sz="1600" kern="1200" smtClean="0"/>
            <a:t>Введение</a:t>
          </a:r>
        </a:p>
        <a:p>
          <a:pPr lvl="0" algn="l" defTabSz="711200">
            <a:lnSpc>
              <a:spcPct val="90000"/>
            </a:lnSpc>
            <a:spcBef>
              <a:spcPct val="0"/>
            </a:spcBef>
            <a:spcAft>
              <a:spcPct val="35000"/>
            </a:spcAft>
          </a:pPr>
          <a:r>
            <a:rPr lang="ru-RU" sz="1600" kern="1200" smtClean="0"/>
            <a:t>Глава 1. Печорин в классической критике;</a:t>
          </a:r>
        </a:p>
        <a:p>
          <a:pPr lvl="0" algn="l" defTabSz="711200">
            <a:lnSpc>
              <a:spcPct val="90000"/>
            </a:lnSpc>
            <a:spcBef>
              <a:spcPct val="0"/>
            </a:spcBef>
            <a:spcAft>
              <a:spcPct val="35000"/>
            </a:spcAft>
          </a:pPr>
          <a:r>
            <a:rPr lang="ru-RU" sz="1600" kern="1200" smtClean="0"/>
            <a:t>1.1. Историко-биографический комментарий;</a:t>
          </a:r>
        </a:p>
        <a:p>
          <a:pPr lvl="0" algn="l" defTabSz="711200">
            <a:lnSpc>
              <a:spcPct val="90000"/>
            </a:lnSpc>
            <a:spcBef>
              <a:spcPct val="0"/>
            </a:spcBef>
            <a:spcAft>
              <a:spcPct val="35000"/>
            </a:spcAft>
          </a:pPr>
          <a:r>
            <a:rPr lang="ru-RU" sz="1600" kern="1200" smtClean="0"/>
            <a:t>1.2. Печорин как характер;</a:t>
          </a:r>
        </a:p>
        <a:p>
          <a:pPr lvl="0" algn="l" defTabSz="711200">
            <a:lnSpc>
              <a:spcPct val="90000"/>
            </a:lnSpc>
            <a:spcBef>
              <a:spcPct val="0"/>
            </a:spcBef>
            <a:spcAft>
              <a:spcPct val="35000"/>
            </a:spcAft>
          </a:pPr>
          <a:r>
            <a:rPr lang="ru-RU" sz="1600" kern="1200" smtClean="0"/>
            <a:t>1.3. Традиционная точка зрения.</a:t>
          </a:r>
          <a:endParaRPr lang="ru-RU" sz="1600" kern="1200" dirty="0"/>
        </a:p>
      </dsp:txBody>
      <dsp:txXfrm>
        <a:off x="0" y="-31787"/>
        <a:ext cx="5177933" cy="1804520"/>
      </dsp:txXfrm>
    </dsp:sp>
    <dsp:sp modelId="{C1E1A5D4-D25F-4E39-8373-34F1A553EED1}">
      <dsp:nvSpPr>
        <dsp:cNvPr id="0" name=""/>
        <dsp:cNvSpPr/>
      </dsp:nvSpPr>
      <dsp:spPr>
        <a:xfrm>
          <a:off x="71407" y="1928823"/>
          <a:ext cx="6292973" cy="1767363"/>
        </a:xfrm>
        <a:prstGeom prst="roundRect">
          <a:avLst>
            <a:gd name="adj" fmla="val 10000"/>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a:noFill/>
        </a:ln>
        <a:effectLst>
          <a:outerShdw blurRad="39000" dist="25400" dir="5400000" rotWithShape="0">
            <a:schemeClr val="accent1">
              <a:hueOff val="0"/>
              <a:satOff val="0"/>
              <a:lumOff val="0"/>
              <a:alphaOff val="0"/>
              <a:shade val="33000"/>
              <a:alpha val="83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smtClean="0"/>
            <a:t>Глава 2. Новые подходы к рассмотрению личности Печорина;</a:t>
          </a:r>
        </a:p>
        <a:p>
          <a:pPr lvl="0" algn="l" defTabSz="622300">
            <a:lnSpc>
              <a:spcPct val="90000"/>
            </a:lnSpc>
            <a:spcBef>
              <a:spcPct val="0"/>
            </a:spcBef>
            <a:spcAft>
              <a:spcPct val="35000"/>
            </a:spcAft>
          </a:pPr>
          <a:r>
            <a:rPr lang="ru-RU" sz="1400" kern="1200" dirty="0" smtClean="0"/>
            <a:t>2.1. Печорин – жертва социальной среды;</a:t>
          </a:r>
        </a:p>
        <a:p>
          <a:pPr lvl="0" algn="l" defTabSz="622300">
            <a:lnSpc>
              <a:spcPct val="90000"/>
            </a:lnSpc>
            <a:spcBef>
              <a:spcPct val="0"/>
            </a:spcBef>
            <a:spcAft>
              <a:spcPct val="35000"/>
            </a:spcAft>
          </a:pPr>
          <a:r>
            <a:rPr lang="ru-RU" sz="1400" kern="1200" dirty="0" smtClean="0"/>
            <a:t>2.2. Печорин – антигерой;</a:t>
          </a:r>
        </a:p>
        <a:p>
          <a:pPr lvl="0" algn="l" defTabSz="622300">
            <a:lnSpc>
              <a:spcPct val="90000"/>
            </a:lnSpc>
            <a:spcBef>
              <a:spcPct val="0"/>
            </a:spcBef>
            <a:spcAft>
              <a:spcPct val="35000"/>
            </a:spcAft>
          </a:pPr>
          <a:r>
            <a:rPr lang="ru-RU" sz="1400" kern="1200" dirty="0" smtClean="0"/>
            <a:t>2.2.1. Общая характеристика героя;</a:t>
          </a:r>
        </a:p>
        <a:p>
          <a:pPr lvl="0" algn="l" defTabSz="622300">
            <a:lnSpc>
              <a:spcPct val="90000"/>
            </a:lnSpc>
            <a:spcBef>
              <a:spcPct val="0"/>
            </a:spcBef>
            <a:spcAft>
              <a:spcPct val="35000"/>
            </a:spcAft>
          </a:pPr>
          <a:r>
            <a:rPr lang="ru-RU" sz="1400" kern="1200" dirty="0" smtClean="0"/>
            <a:t>2.2.2. «Бэла»;</a:t>
          </a:r>
        </a:p>
      </dsp:txBody>
      <dsp:txXfrm>
        <a:off x="71407" y="1928823"/>
        <a:ext cx="5120192" cy="1767363"/>
      </dsp:txXfrm>
    </dsp:sp>
    <dsp:sp modelId="{B1432265-48D5-4799-B262-65EE7342470C}">
      <dsp:nvSpPr>
        <dsp:cNvPr id="0" name=""/>
        <dsp:cNvSpPr/>
      </dsp:nvSpPr>
      <dsp:spPr>
        <a:xfrm>
          <a:off x="71442" y="5442505"/>
          <a:ext cx="6435849" cy="571508"/>
        </a:xfrm>
        <a:prstGeom prst="roundRect">
          <a:avLst>
            <a:gd name="adj" fmla="val 10000"/>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a:noFill/>
        </a:ln>
        <a:effectLst>
          <a:outerShdw blurRad="39000" dist="25400" dir="5400000" rotWithShape="0">
            <a:schemeClr val="accent1">
              <a:hueOff val="0"/>
              <a:satOff val="0"/>
              <a:lumOff val="0"/>
              <a:alphaOff val="0"/>
              <a:shade val="33000"/>
              <a:alpha val="83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ru-RU" sz="3600" kern="1200" dirty="0" smtClean="0"/>
            <a:t>Литература.</a:t>
          </a:r>
          <a:endParaRPr lang="ru-RU" sz="3600" kern="1200" dirty="0"/>
        </a:p>
      </dsp:txBody>
      <dsp:txXfrm>
        <a:off x="71442" y="5442505"/>
        <a:ext cx="5236441" cy="571508"/>
      </dsp:txXfrm>
    </dsp:sp>
    <dsp:sp modelId="{07489D01-7E20-4F26-BDB8-C1EACE30D9D1}">
      <dsp:nvSpPr>
        <dsp:cNvPr id="0" name=""/>
        <dsp:cNvSpPr/>
      </dsp:nvSpPr>
      <dsp:spPr>
        <a:xfrm>
          <a:off x="71412" y="4656685"/>
          <a:ext cx="6435849" cy="522928"/>
        </a:xfrm>
        <a:prstGeom prst="roundRect">
          <a:avLst>
            <a:gd name="adj" fmla="val 10000"/>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a:noFill/>
        </a:ln>
        <a:effectLst>
          <a:outerShdw blurRad="39000" dist="25400" dir="5400000" rotWithShape="0">
            <a:schemeClr val="accent1">
              <a:hueOff val="0"/>
              <a:satOff val="0"/>
              <a:lumOff val="0"/>
              <a:alphaOff val="0"/>
              <a:shade val="33000"/>
              <a:alpha val="83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ru-RU" sz="3200" kern="1200" dirty="0" smtClean="0"/>
            <a:t>Заключение.</a:t>
          </a:r>
          <a:endParaRPr lang="ru-RU" sz="3200" kern="1200" dirty="0"/>
        </a:p>
      </dsp:txBody>
      <dsp:txXfrm>
        <a:off x="71412" y="4656685"/>
        <a:ext cx="5236441" cy="522928"/>
      </dsp:txXfrm>
    </dsp:sp>
    <dsp:sp modelId="{05E7C352-C8B0-49BA-A851-6F29A76FC174}">
      <dsp:nvSpPr>
        <dsp:cNvPr id="0" name=""/>
        <dsp:cNvSpPr/>
      </dsp:nvSpPr>
      <dsp:spPr>
        <a:xfrm rot="10800000" flipV="1">
          <a:off x="8" y="3857655"/>
          <a:ext cx="6156404" cy="620089"/>
        </a:xfrm>
        <a:prstGeom prst="roundRect">
          <a:avLst>
            <a:gd name="adj" fmla="val 10000"/>
          </a:avLst>
        </a:prstGeom>
        <a:gradFill rotWithShape="0">
          <a:gsLst>
            <a:gs pos="0">
              <a:schemeClr val="accent1">
                <a:hueOff val="0"/>
                <a:satOff val="0"/>
                <a:lumOff val="0"/>
                <a:alphaOff val="0"/>
                <a:tint val="74000"/>
              </a:schemeClr>
            </a:gs>
            <a:gs pos="49000">
              <a:schemeClr val="accent1">
                <a:hueOff val="0"/>
                <a:satOff val="0"/>
                <a:lumOff val="0"/>
                <a:alphaOff val="0"/>
                <a:tint val="96000"/>
                <a:shade val="84000"/>
                <a:satMod val="110000"/>
              </a:schemeClr>
            </a:gs>
            <a:gs pos="49100">
              <a:schemeClr val="accent1">
                <a:hueOff val="0"/>
                <a:satOff val="0"/>
                <a:lumOff val="0"/>
                <a:alphaOff val="0"/>
                <a:shade val="55000"/>
                <a:satMod val="150000"/>
              </a:schemeClr>
            </a:gs>
            <a:gs pos="92000">
              <a:schemeClr val="accent1">
                <a:hueOff val="0"/>
                <a:satOff val="0"/>
                <a:lumOff val="0"/>
                <a:alphaOff val="0"/>
                <a:tint val="98000"/>
                <a:shade val="90000"/>
                <a:satMod val="128000"/>
              </a:schemeClr>
            </a:gs>
            <a:gs pos="100000">
              <a:schemeClr val="accent1">
                <a:hueOff val="0"/>
                <a:satOff val="0"/>
                <a:lumOff val="0"/>
                <a:alphaOff val="0"/>
                <a:tint val="90000"/>
                <a:shade val="97000"/>
                <a:satMod val="128000"/>
              </a:schemeClr>
            </a:gs>
          </a:gsLst>
          <a:lin ang="5400000" scaled="1"/>
        </a:gradFill>
        <a:ln>
          <a:noFill/>
        </a:ln>
        <a:effectLst>
          <a:outerShdw blurRad="39000" dist="25400" dir="5400000" rotWithShape="0">
            <a:schemeClr val="accent1">
              <a:hueOff val="0"/>
              <a:satOff val="0"/>
              <a:lumOff val="0"/>
              <a:alphaOff val="0"/>
              <a:shade val="33000"/>
              <a:alpha val="83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ru-RU" sz="2700" kern="1200" dirty="0" smtClean="0"/>
            <a:t>2.2.3. «Максим </a:t>
          </a:r>
          <a:r>
            <a:rPr lang="ru-RU" sz="2700" kern="1200" dirty="0" err="1" smtClean="0"/>
            <a:t>Максимыч</a:t>
          </a:r>
          <a:r>
            <a:rPr lang="ru-RU" sz="2700" kern="1200" dirty="0" smtClean="0"/>
            <a:t>»</a:t>
          </a:r>
          <a:endParaRPr lang="ru-RU" sz="2700" kern="1200" dirty="0"/>
        </a:p>
      </dsp:txBody>
      <dsp:txXfrm rot="10800000" flipV="1">
        <a:off x="8" y="3857655"/>
        <a:ext cx="5009074" cy="620089"/>
      </dsp:txXfrm>
    </dsp:sp>
    <dsp:sp modelId="{B4AB03DE-F047-4669-B3F0-CFB2B3DDFCB1}">
      <dsp:nvSpPr>
        <dsp:cNvPr id="0" name=""/>
        <dsp:cNvSpPr/>
      </dsp:nvSpPr>
      <dsp:spPr>
        <a:xfrm>
          <a:off x="5500729" y="5072099"/>
          <a:ext cx="718809" cy="718809"/>
        </a:xfrm>
        <a:prstGeom prst="downArrow">
          <a:avLst>
            <a:gd name="adj1" fmla="val 55000"/>
            <a:gd name="adj2" fmla="val 45000"/>
          </a:avLst>
        </a:prstGeom>
        <a:solidFill>
          <a:schemeClr val="accent1">
            <a:alpha val="90000"/>
            <a:tint val="40000"/>
            <a:hueOff val="0"/>
            <a:satOff val="0"/>
            <a:lumOff val="0"/>
            <a:alphaOff val="0"/>
          </a:schemeClr>
        </a:solidFill>
        <a:ln w="1143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ru-RU" sz="3400" kern="1200"/>
        </a:p>
      </dsp:txBody>
      <dsp:txXfrm>
        <a:off x="5500729" y="5072099"/>
        <a:ext cx="718809" cy="718809"/>
      </dsp:txXfrm>
    </dsp:sp>
    <dsp:sp modelId="{04CBF12C-D6B0-4DB6-86B6-60CD2117F0E9}">
      <dsp:nvSpPr>
        <dsp:cNvPr id="0" name=""/>
        <dsp:cNvSpPr/>
      </dsp:nvSpPr>
      <dsp:spPr>
        <a:xfrm>
          <a:off x="5429289" y="2071701"/>
          <a:ext cx="718809" cy="718809"/>
        </a:xfrm>
        <a:prstGeom prst="downArrow">
          <a:avLst>
            <a:gd name="adj1" fmla="val 55000"/>
            <a:gd name="adj2" fmla="val 45000"/>
          </a:avLst>
        </a:prstGeom>
        <a:solidFill>
          <a:schemeClr val="accent1">
            <a:alpha val="90000"/>
            <a:tint val="40000"/>
            <a:hueOff val="0"/>
            <a:satOff val="0"/>
            <a:lumOff val="0"/>
            <a:alphaOff val="0"/>
          </a:schemeClr>
        </a:solidFill>
        <a:ln w="1143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ru-RU" sz="3400" kern="1200"/>
        </a:p>
      </dsp:txBody>
      <dsp:txXfrm>
        <a:off x="5429289" y="2071701"/>
        <a:ext cx="718809" cy="718809"/>
      </dsp:txXfrm>
    </dsp:sp>
    <dsp:sp modelId="{F6F787BA-0657-43E2-B7E7-BCF05BB1B6FF}">
      <dsp:nvSpPr>
        <dsp:cNvPr id="0" name=""/>
        <dsp:cNvSpPr/>
      </dsp:nvSpPr>
      <dsp:spPr>
        <a:xfrm>
          <a:off x="5357850" y="500065"/>
          <a:ext cx="718809" cy="718809"/>
        </a:xfrm>
        <a:prstGeom prst="downArrow">
          <a:avLst>
            <a:gd name="adj1" fmla="val 55000"/>
            <a:gd name="adj2" fmla="val 45000"/>
          </a:avLst>
        </a:prstGeom>
        <a:solidFill>
          <a:schemeClr val="accent1">
            <a:alpha val="90000"/>
            <a:tint val="40000"/>
            <a:hueOff val="0"/>
            <a:satOff val="0"/>
            <a:lumOff val="0"/>
            <a:alphaOff val="0"/>
          </a:schemeClr>
        </a:solidFill>
        <a:ln w="1143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ru-RU" sz="3400" kern="1200"/>
        </a:p>
      </dsp:txBody>
      <dsp:txXfrm>
        <a:off x="5357850" y="500065"/>
        <a:ext cx="718809" cy="718809"/>
      </dsp:txXfrm>
    </dsp:sp>
    <dsp:sp modelId="{16F2A815-584B-4AF9-930B-A43F975F9F9C}">
      <dsp:nvSpPr>
        <dsp:cNvPr id="0" name=""/>
        <dsp:cNvSpPr/>
      </dsp:nvSpPr>
      <dsp:spPr>
        <a:xfrm>
          <a:off x="5500724" y="3571900"/>
          <a:ext cx="718809" cy="852831"/>
        </a:xfrm>
        <a:prstGeom prst="downArrow">
          <a:avLst>
            <a:gd name="adj1" fmla="val 55000"/>
            <a:gd name="adj2" fmla="val 45000"/>
          </a:avLst>
        </a:prstGeom>
        <a:solidFill>
          <a:schemeClr val="accent1">
            <a:alpha val="90000"/>
            <a:tint val="40000"/>
            <a:hueOff val="0"/>
            <a:satOff val="0"/>
            <a:lumOff val="0"/>
            <a:alphaOff val="0"/>
          </a:schemeClr>
        </a:solidFill>
        <a:ln w="1143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3180" tIns="43180" rIns="43180" bIns="43180" numCol="1" spcCol="1270" anchor="ctr" anchorCtr="0">
          <a:noAutofit/>
        </a:bodyPr>
        <a:lstStyle/>
        <a:p>
          <a:pPr lvl="0" algn="ctr" defTabSz="1511300">
            <a:lnSpc>
              <a:spcPct val="90000"/>
            </a:lnSpc>
            <a:spcBef>
              <a:spcPct val="0"/>
            </a:spcBef>
            <a:spcAft>
              <a:spcPct val="35000"/>
            </a:spcAft>
          </a:pPr>
          <a:endParaRPr lang="ru-RU" sz="3400" kern="1200"/>
        </a:p>
      </dsp:txBody>
      <dsp:txXfrm>
        <a:off x="5500724" y="3571900"/>
        <a:ext cx="718809" cy="852831"/>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A2A240-831C-4B75-AB59-3FBE2941CA0D}" type="datetimeFigureOut">
              <a:rPr lang="ru-RU" smtClean="0"/>
              <a:pPr/>
              <a:t>11.12.2012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46283D-EE8F-43BA-8A2F-7F88E9D903BE}" type="slidenum">
              <a:rPr lang="ru-RU" smtClean="0"/>
              <a:pPr/>
              <a:t>‹#›</a:t>
            </a:fld>
            <a:endParaRPr lang="ru-RU"/>
          </a:p>
        </p:txBody>
      </p:sp>
    </p:spTree>
    <p:extLst>
      <p:ext uri="{BB962C8B-B14F-4D97-AF65-F5344CB8AC3E}">
        <p14:creationId xmlns:p14="http://schemas.microsoft.com/office/powerpoint/2010/main" xmlns="" val="2584701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646283D-EE8F-43BA-8A2F-7F88E9D903BE}" type="slidenum">
              <a:rPr lang="ru-RU" smtClean="0"/>
              <a:pPr/>
              <a:t>3</a:t>
            </a:fld>
            <a:endParaRPr lang="ru-RU"/>
          </a:p>
        </p:txBody>
      </p:sp>
    </p:spTree>
    <p:extLst>
      <p:ext uri="{BB962C8B-B14F-4D97-AF65-F5344CB8AC3E}">
        <p14:creationId xmlns:p14="http://schemas.microsoft.com/office/powerpoint/2010/main" xmlns="" val="1989823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646283D-EE8F-43BA-8A2F-7F88E9D903BE}"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D14546C-6C22-40A3-B2D3-EC0998C1117A}" type="datetimeFigureOut">
              <a:rPr lang="ru-RU" smtClean="0"/>
              <a:pPr/>
              <a:t>11.12.2012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AB02F26-28EF-43B4-BE0B-F42F55C5FAE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D14546C-6C22-40A3-B2D3-EC0998C1117A}"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AB02F26-28EF-43B4-BE0B-F42F55C5FAE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FD14546C-6C22-40A3-B2D3-EC0998C1117A}" type="datetimeFigureOut">
              <a:rPr lang="ru-RU" smtClean="0"/>
              <a:pPr/>
              <a:t>11.12.2012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AB02F26-28EF-43B4-BE0B-F42F55C5FAE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D14546C-6C22-40A3-B2D3-EC0998C1117A}"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AB02F26-28EF-43B4-BE0B-F42F55C5FAE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D14546C-6C22-40A3-B2D3-EC0998C1117A}" type="datetimeFigureOut">
              <a:rPr lang="ru-RU" smtClean="0"/>
              <a:pPr/>
              <a:t>11.12.2012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DAB02F26-28EF-43B4-BE0B-F42F55C5FAE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D14546C-6C22-40A3-B2D3-EC0998C1117A}"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AB02F26-28EF-43B4-BE0B-F42F55C5FAE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FD14546C-6C22-40A3-B2D3-EC0998C1117A}" type="datetimeFigureOut">
              <a:rPr lang="ru-RU" smtClean="0"/>
              <a:pPr/>
              <a:t>11.12.2012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AB02F26-28EF-43B4-BE0B-F42F55C5FAE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FD14546C-6C22-40A3-B2D3-EC0998C1117A}" type="datetimeFigureOut">
              <a:rPr lang="ru-RU" smtClean="0"/>
              <a:pPr/>
              <a:t>11.12.2012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AB02F26-28EF-43B4-BE0B-F42F55C5FAE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FD14546C-6C22-40A3-B2D3-EC0998C1117A}" type="datetimeFigureOut">
              <a:rPr lang="ru-RU" smtClean="0"/>
              <a:pPr/>
              <a:t>11.12.2012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DAB02F26-28EF-43B4-BE0B-F42F55C5FAE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D14546C-6C22-40A3-B2D3-EC0998C1117A}"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AB02F26-28EF-43B4-BE0B-F42F55C5FAE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FD14546C-6C22-40A3-B2D3-EC0998C1117A}"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AB02F26-28EF-43B4-BE0B-F42F55C5FAEB}"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D14546C-6C22-40A3-B2D3-EC0998C1117A}" type="datetimeFigureOut">
              <a:rPr lang="ru-RU" smtClean="0"/>
              <a:pPr/>
              <a:t>11.12.2012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AB02F26-28EF-43B4-BE0B-F42F55C5FAE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9.wav"/><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10.wav"/><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5.wav"/><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3.wav"/><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4.wav"/><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audio" Target="../media/audio3.wav"/><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audio" Target="../media/audio4.wav"/><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6.wav"/><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2.wav"/><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7.wav"/><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8.wav"/><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004-004-Geroj-nashego-vremeni.jpg"/>
          <p:cNvPicPr>
            <a:picLocks noChangeAspect="1"/>
          </p:cNvPicPr>
          <p:nvPr/>
        </p:nvPicPr>
        <p:blipFill>
          <a:blip r:embed="rId3" cstate="print"/>
          <a:stretch>
            <a:fillRect/>
          </a:stretch>
        </p:blipFill>
        <p:spPr>
          <a:xfrm>
            <a:off x="0" y="0"/>
            <a:ext cx="9144000" cy="6858000"/>
          </a:xfrm>
          <a:prstGeom prst="rect">
            <a:avLst/>
          </a:prstGeom>
        </p:spPr>
      </p:pic>
    </p:spTree>
  </p:cSld>
  <p:clrMapOvr>
    <a:masterClrMapping/>
  </p:clrMapOvr>
  <p:transition>
    <p:wipe dir="d"/>
    <p:sndAc>
      <p:stSnd>
        <p:snd r:embed="rId2" name="applaus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072462" cy="2857496"/>
          </a:xfrm>
        </p:spPr>
        <p:style>
          <a:lnRef idx="1">
            <a:schemeClr val="accent1"/>
          </a:lnRef>
          <a:fillRef idx="2">
            <a:schemeClr val="accent1"/>
          </a:fillRef>
          <a:effectRef idx="1">
            <a:schemeClr val="accent1"/>
          </a:effectRef>
          <a:fontRef idx="minor">
            <a:schemeClr val="dk1"/>
          </a:fontRef>
        </p:style>
        <p:txBody>
          <a:bodyPr>
            <a:noAutofit/>
          </a:bodyPr>
          <a:lstStyle/>
          <a:p>
            <a:r>
              <a:rPr lang="ru-RU" sz="2400" dirty="0" smtClean="0"/>
              <a:t>Смерть </a:t>
            </a:r>
            <a:r>
              <a:rPr lang="ru-RU" sz="2400" dirty="0" err="1" smtClean="0"/>
              <a:t>Бэлы;Смех</a:t>
            </a:r>
            <a:r>
              <a:rPr lang="ru-RU" sz="2400" dirty="0" smtClean="0"/>
              <a:t> Печорина над мертвой Бэлой застывает в ушах подтверждением его </a:t>
            </a:r>
            <a:r>
              <a:rPr lang="ru-RU" sz="2400" dirty="0" err="1" smtClean="0"/>
              <a:t>отмеченности</a:t>
            </a:r>
            <a:r>
              <a:rPr lang="ru-RU" sz="2400" dirty="0" smtClean="0"/>
              <a:t> судьбой, к чему он уже привык. Вот почему автор заметок сопровождает молчанием свои мысли о Печорине и Бэле, расспрашивая Максима </a:t>
            </a:r>
            <a:r>
              <a:rPr lang="ru-RU" sz="2400" dirty="0" err="1" smtClean="0"/>
              <a:t>Максимыча</a:t>
            </a:r>
            <a:r>
              <a:rPr lang="ru-RU" sz="2400" dirty="0" smtClean="0"/>
              <a:t> о незначительных подробностях его рассказа.</a:t>
            </a:r>
            <a:endParaRPr lang="ru-RU" sz="2400" dirty="0"/>
          </a:p>
        </p:txBody>
      </p:sp>
      <p:pic>
        <p:nvPicPr>
          <p:cNvPr id="5" name="Содержимое 4" descr="e75b1c1112dccdfc1afcf3ee3e0_prev.jpg"/>
          <p:cNvPicPr>
            <a:picLocks noGrp="1" noChangeAspect="1"/>
          </p:cNvPicPr>
          <p:nvPr>
            <p:ph sz="half" idx="1"/>
          </p:nvPr>
        </p:nvPicPr>
        <p:blipFill>
          <a:blip r:embed="rId3" cstate="print"/>
          <a:stretch>
            <a:fillRect/>
          </a:stretch>
        </p:blipFill>
        <p:spPr>
          <a:xfrm>
            <a:off x="0" y="2887426"/>
            <a:ext cx="3978275" cy="3970574"/>
          </a:xfrm>
        </p:spPr>
      </p:pic>
      <p:pic>
        <p:nvPicPr>
          <p:cNvPr id="6" name="Содержимое 5" descr="cbd62fa518cd.jpg"/>
          <p:cNvPicPr>
            <a:picLocks noGrp="1" noChangeAspect="1"/>
          </p:cNvPicPr>
          <p:nvPr>
            <p:ph sz="half" idx="2"/>
          </p:nvPr>
        </p:nvPicPr>
        <p:blipFill>
          <a:blip r:embed="rId4" cstate="print"/>
          <a:stretch>
            <a:fillRect/>
          </a:stretch>
        </p:blipFill>
        <p:spPr>
          <a:xfrm>
            <a:off x="3929058" y="2857496"/>
            <a:ext cx="4214842" cy="4000504"/>
          </a:xfrm>
        </p:spPr>
      </p:pic>
    </p:spTree>
  </p:cSld>
  <p:clrMapOvr>
    <a:masterClrMapping/>
  </p:clrMapOvr>
  <p:transition>
    <p:wheel spokes="2"/>
    <p:sndAc>
      <p:stSnd>
        <p:snd r:embed="rId2" name="whoosh.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31950.jpg"/>
          <p:cNvPicPr>
            <a:picLocks noGrp="1" noChangeAspect="1"/>
          </p:cNvPicPr>
          <p:nvPr>
            <p:ph sz="half" idx="1"/>
          </p:nvPr>
        </p:nvPicPr>
        <p:blipFill>
          <a:blip r:embed="rId3" cstate="print"/>
          <a:stretch>
            <a:fillRect/>
          </a:stretch>
        </p:blipFill>
        <p:spPr>
          <a:xfrm>
            <a:off x="1" y="1428736"/>
            <a:ext cx="3500430" cy="2347383"/>
          </a:xfrm>
        </p:spPr>
      </p:pic>
      <p:pic>
        <p:nvPicPr>
          <p:cNvPr id="6" name="Содержимое 5" descr="sm_316471.jpg"/>
          <p:cNvPicPr>
            <a:picLocks noGrp="1" noChangeAspect="1"/>
          </p:cNvPicPr>
          <p:nvPr>
            <p:ph sz="half" idx="2"/>
          </p:nvPr>
        </p:nvPicPr>
        <p:blipFill>
          <a:blip r:embed="rId4" cstate="print"/>
          <a:stretch>
            <a:fillRect/>
          </a:stretch>
        </p:blipFill>
        <p:spPr>
          <a:xfrm>
            <a:off x="0" y="0"/>
            <a:ext cx="3500430" cy="1411941"/>
          </a:xfrm>
        </p:spPr>
      </p:pic>
      <p:pic>
        <p:nvPicPr>
          <p:cNvPr id="10" name="Рисунок 9" descr="1306590788_geroy-nashego-vremeni.2.png"/>
          <p:cNvPicPr>
            <a:picLocks noChangeAspect="1"/>
          </p:cNvPicPr>
          <p:nvPr/>
        </p:nvPicPr>
        <p:blipFill>
          <a:blip r:embed="rId5" cstate="print"/>
          <a:stretch>
            <a:fillRect/>
          </a:stretch>
        </p:blipFill>
        <p:spPr>
          <a:xfrm>
            <a:off x="0" y="3743325"/>
            <a:ext cx="3500430" cy="3114675"/>
          </a:xfrm>
          <a:prstGeom prst="rect">
            <a:avLst/>
          </a:prstGeom>
        </p:spPr>
      </p:pic>
      <p:sp>
        <p:nvSpPr>
          <p:cNvPr id="11" name="Выноска со стрелкой влево 10"/>
          <p:cNvSpPr/>
          <p:nvPr/>
        </p:nvSpPr>
        <p:spPr>
          <a:xfrm>
            <a:off x="3500430" y="0"/>
            <a:ext cx="4714908" cy="6858000"/>
          </a:xfrm>
          <a:prstGeom prst="leftArrowCallou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1200" dirty="0" smtClean="0">
                <a:solidFill>
                  <a:srgbClr val="FFFF00"/>
                </a:solidFill>
              </a:rPr>
              <a:t>Максим </a:t>
            </a:r>
            <a:r>
              <a:rPr lang="ru-RU" sz="1200" dirty="0" err="1" smtClean="0">
                <a:solidFill>
                  <a:srgbClr val="FFFF00"/>
                </a:solidFill>
              </a:rPr>
              <a:t>Максимыч</a:t>
            </a:r>
            <a:r>
              <a:rPr lang="ru-RU" sz="1200" dirty="0" smtClean="0">
                <a:solidFill>
                  <a:srgbClr val="FFFF00"/>
                </a:solidFill>
              </a:rPr>
              <a:t> - один из интереснейших героев романа М. Ю. Лермонтова "Герой нашего времени". </a:t>
            </a:r>
            <a:br>
              <a:rPr lang="ru-RU" sz="1200" dirty="0" smtClean="0">
                <a:solidFill>
                  <a:srgbClr val="FFFF00"/>
                </a:solidFill>
              </a:rPr>
            </a:br>
            <a:r>
              <a:rPr lang="ru-RU" sz="1200" dirty="0" smtClean="0">
                <a:solidFill>
                  <a:srgbClr val="FFFF00"/>
                </a:solidFill>
              </a:rPr>
              <a:t>     Он беден, не высок статусом, да и не слишком образован. Но зато будучи всего лишь рядовым армейским офицером, многое поведал на своем веку и имеет большой жизненный опыт. Максим </a:t>
            </a:r>
            <a:r>
              <a:rPr lang="ru-RU" sz="1200" dirty="0" err="1" smtClean="0">
                <a:solidFill>
                  <a:srgbClr val="FFFF00"/>
                </a:solidFill>
              </a:rPr>
              <a:t>Максимыч</a:t>
            </a:r>
            <a:r>
              <a:rPr lang="ru-RU" sz="1200" dirty="0" smtClean="0">
                <a:solidFill>
                  <a:srgbClr val="FFFF00"/>
                </a:solidFill>
              </a:rPr>
              <a:t> очень предан служебному долгу. Гуманность и самоотверженность - вот главные черты, которые утвердились в нем как в офицере. Многие годы основным его кругом общения были солдаты и черкесы. Это и объясняет его достаточно узкий кругозор. Но это не значит, что он далек от прекрасного, наоборот, он довольно чутко воспринимает все окружающее. К тому же он очень привязчив, умеет позаботиться о другом человеке. Несмотря на его богатый внутренний мир, Максим </a:t>
            </a:r>
            <a:r>
              <a:rPr lang="ru-RU" sz="1200" dirty="0" err="1" smtClean="0">
                <a:solidFill>
                  <a:srgbClr val="FFFF00"/>
                </a:solidFill>
              </a:rPr>
              <a:t>Максимыч</a:t>
            </a:r>
            <a:r>
              <a:rPr lang="ru-RU" sz="1200" dirty="0" smtClean="0">
                <a:solidFill>
                  <a:srgbClr val="FFFF00"/>
                </a:solidFill>
              </a:rPr>
              <a:t> так и не смог создать семью, был очень одинок. И поэтому всю свою доброту он излил на Бэлу, которую полюбил, как родную дочь. Он всегда пытался поддержать, утешить ее в трудные минуты. Даже будучи очень преданным Печорину, он не смог простить ему гибель девушки. </a:t>
            </a:r>
            <a:br>
              <a:rPr lang="ru-RU" sz="1200" dirty="0" smtClean="0">
                <a:solidFill>
                  <a:srgbClr val="FFFF00"/>
                </a:solidFill>
              </a:rPr>
            </a:br>
            <a:r>
              <a:rPr lang="ru-RU" sz="1200" dirty="0" smtClean="0">
                <a:solidFill>
                  <a:srgbClr val="FFFF00"/>
                </a:solidFill>
              </a:rPr>
              <a:t>     В образе Максима </a:t>
            </a:r>
            <a:r>
              <a:rPr lang="ru-RU" sz="1200" dirty="0" err="1" smtClean="0">
                <a:solidFill>
                  <a:srgbClr val="FFFF00"/>
                </a:solidFill>
              </a:rPr>
              <a:t>Максимыча</a:t>
            </a:r>
            <a:r>
              <a:rPr lang="ru-RU" sz="1200" dirty="0" smtClean="0">
                <a:solidFill>
                  <a:srgbClr val="FFFF00"/>
                </a:solidFill>
              </a:rPr>
              <a:t> Лермонтов выразил человека простого, близкого народу, очень преданного службе, обязанностям.</a:t>
            </a:r>
            <a:endParaRPr lang="ru-RU" sz="1200" dirty="0">
              <a:solidFill>
                <a:srgbClr val="FFFF00"/>
              </a:solidFill>
            </a:endParaRPr>
          </a:p>
        </p:txBody>
      </p:sp>
    </p:spTree>
  </p:cSld>
  <p:clrMapOvr>
    <a:masterClrMapping/>
  </p:clrMapOvr>
  <p:transition>
    <p:circle/>
    <p:sndAc>
      <p:stSnd>
        <p:snd r:embed="rId2" name="arrow.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Mikhail_Vrubel_Duel_Pechorin_vs_Grushnizky.jpg"/>
          <p:cNvPicPr>
            <a:picLocks noGrp="1" noChangeAspect="1"/>
          </p:cNvPicPr>
          <p:nvPr>
            <p:ph sz="half" idx="1"/>
          </p:nvPr>
        </p:nvPicPr>
        <p:blipFill>
          <a:blip r:embed="rId3" cstate="print"/>
          <a:stretch>
            <a:fillRect/>
          </a:stretch>
        </p:blipFill>
        <p:spPr>
          <a:xfrm>
            <a:off x="0" y="0"/>
            <a:ext cx="3929058" cy="4525963"/>
          </a:xfrm>
        </p:spPr>
      </p:pic>
      <p:sp>
        <p:nvSpPr>
          <p:cNvPr id="6" name="Заголовок 1"/>
          <p:cNvSpPr>
            <a:spLocks noGrp="1"/>
          </p:cNvSpPr>
          <p:nvPr>
            <p:ph type="title"/>
          </p:nvPr>
        </p:nvSpPr>
        <p:spPr>
          <a:xfrm>
            <a:off x="3929058" y="0"/>
            <a:ext cx="4214842" cy="6286520"/>
          </a:xfrm>
        </p:spPr>
        <p:style>
          <a:lnRef idx="1">
            <a:schemeClr val="accent1"/>
          </a:lnRef>
          <a:fillRef idx="2">
            <a:schemeClr val="accent1"/>
          </a:fillRef>
          <a:effectRef idx="1">
            <a:schemeClr val="accent1"/>
          </a:effectRef>
          <a:fontRef idx="minor">
            <a:schemeClr val="dk1"/>
          </a:fontRef>
        </p:style>
        <p:txBody>
          <a:bodyPr>
            <a:noAutofit/>
          </a:bodyPr>
          <a:lstStyle/>
          <a:p>
            <a:r>
              <a:rPr lang="ru-RU" sz="1100" dirty="0" smtClean="0"/>
              <a:t>1. В ХХ веке остаются две противоположные точки зрения, касающиеся понимания личности Печорина: Печорин - антиобщественная натура и Печорин как подлинный герой произведения и эпохи; Печорин - демон, несущий зло людям, сеющий вокруг себя зло, или одаренная личность, не находящая своего места в жизни, страдающая и мучающаяся.</a:t>
            </a:r>
            <a:br>
              <a:rPr lang="ru-RU" sz="1100" dirty="0" smtClean="0"/>
            </a:br>
            <a:r>
              <a:rPr lang="ru-RU" sz="1100" dirty="0" smtClean="0"/>
              <a:t>2. Советская критика полагала, что Печорин - жертва общественности, социальной среды.</a:t>
            </a:r>
            <a:br>
              <a:rPr lang="ru-RU" sz="1100" dirty="0" smtClean="0"/>
            </a:br>
            <a:r>
              <a:rPr lang="ru-RU" sz="1100" dirty="0" smtClean="0"/>
              <a:t>3. Некоторые современные исследователи доказывают общую бесчеловечность персонажа, не зависящую от социальных условий, связанную с неправильной направленностью своих душевных сил, ума и знаний, что подтверждается нижеследующими положениями.</a:t>
            </a:r>
            <a:br>
              <a:rPr lang="ru-RU" sz="1100" dirty="0" smtClean="0"/>
            </a:br>
            <a:r>
              <a:rPr lang="ru-RU" sz="1100" dirty="0" smtClean="0"/>
              <a:t>4. Печорин не способен к дружбе, ему присущ эгоизм, он ни к кому не имеет настоящей привязанности; каждую влекущую к себе жизненную ситуацию он стремится довести до конфликта.</a:t>
            </a:r>
            <a:br>
              <a:rPr lang="ru-RU" sz="1100" dirty="0" smtClean="0"/>
            </a:br>
            <a:r>
              <a:rPr lang="ru-RU" sz="1100" dirty="0" smtClean="0"/>
              <a:t>5. Бэлу Печорин насильно вырывает из ее естественной среды и своим эгоизмом приводит ее к смерти.</a:t>
            </a:r>
            <a:br>
              <a:rPr lang="ru-RU" sz="1100" dirty="0" smtClean="0"/>
            </a:br>
            <a:r>
              <a:rPr lang="ru-RU" sz="1100" dirty="0" smtClean="0"/>
              <a:t>6. Его душа не способна сочувствовать другой душе, настраиваться в унисон с настроением других. Свободный от дружбы, которая стесняет своими нравственными следами и связями, Печорин отталкивает простодушную доброту Максима </a:t>
            </a:r>
            <a:r>
              <a:rPr lang="ru-RU" sz="1100" dirty="0" err="1" smtClean="0"/>
              <a:t>Максимыча</a:t>
            </a:r>
            <a:r>
              <a:rPr lang="ru-RU" sz="1100" dirty="0" smtClean="0"/>
              <a:t>. Автор вновь порицает Печорина за его эгоистическое отношение к окружающим; в данной ситуации правым оказывается Максим </a:t>
            </a:r>
            <a:r>
              <a:rPr lang="ru-RU" sz="1100" dirty="0" err="1" smtClean="0"/>
              <a:t>Максимыч</a:t>
            </a:r>
            <a:r>
              <a:rPr lang="ru-RU" sz="1100" dirty="0" smtClean="0"/>
              <a:t>.</a:t>
            </a:r>
            <a:br>
              <a:rPr lang="ru-RU" sz="1100" dirty="0" smtClean="0"/>
            </a:br>
            <a:r>
              <a:rPr lang="ru-RU" sz="1100" dirty="0" smtClean="0"/>
              <a:t>7. Жизнь Печорина убеждает нас в том, что свободная воля человека оборачивается индивидуализмом. Там, где отдельная личность по своему собственному произволу вершит судьбы других людей, там нет и не может быть равенства и подлинного счастья.</a:t>
            </a:r>
            <a:endParaRPr lang="ru-RU" sz="1100" dirty="0"/>
          </a:p>
        </p:txBody>
      </p:sp>
      <p:sp>
        <p:nvSpPr>
          <p:cNvPr id="9" name="Солнце 8"/>
          <p:cNvSpPr/>
          <p:nvPr/>
        </p:nvSpPr>
        <p:spPr>
          <a:xfrm>
            <a:off x="142844" y="4643446"/>
            <a:ext cx="714380" cy="571504"/>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блако 9"/>
          <p:cNvSpPr/>
          <p:nvPr/>
        </p:nvSpPr>
        <p:spPr>
          <a:xfrm>
            <a:off x="500034" y="5572140"/>
            <a:ext cx="1357322" cy="85725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Месяц 10"/>
          <p:cNvSpPr/>
          <p:nvPr/>
        </p:nvSpPr>
        <p:spPr>
          <a:xfrm>
            <a:off x="2285984" y="4714884"/>
            <a:ext cx="857256" cy="928694"/>
          </a:xfrm>
          <a:prstGeom prst="mo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Облако 11"/>
          <p:cNvSpPr/>
          <p:nvPr/>
        </p:nvSpPr>
        <p:spPr>
          <a:xfrm>
            <a:off x="2643174" y="5857892"/>
            <a:ext cx="1071570" cy="7858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push dir="d"/>
    <p:sndAc>
      <p:stSnd>
        <p:snd r:embed="rId2"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0" y="0"/>
            <a:ext cx="8072462" cy="6858000"/>
          </a:xfrm>
        </p:spPr>
        <p:style>
          <a:lnRef idx="1">
            <a:schemeClr val="accent3"/>
          </a:lnRef>
          <a:fillRef idx="3">
            <a:schemeClr val="accent3"/>
          </a:fillRef>
          <a:effectRef idx="2">
            <a:schemeClr val="accent3"/>
          </a:effectRef>
          <a:fontRef idx="minor">
            <a:schemeClr val="lt1"/>
          </a:fontRef>
        </p:style>
        <p:txBody>
          <a:bodyPr>
            <a:normAutofit fontScale="90000"/>
          </a:bodyPr>
          <a:lstStyle/>
          <a:p>
            <a:r>
              <a:rPr lang="ru-RU" sz="1300" b="0" i="1" dirty="0" smtClean="0">
                <a:solidFill>
                  <a:srgbClr val="FF0000"/>
                </a:solidFill>
              </a:rPr>
              <a:t>Заключение</a:t>
            </a:r>
            <a:br>
              <a:rPr lang="ru-RU" sz="1300" b="0" i="1" dirty="0" smtClean="0">
                <a:solidFill>
                  <a:srgbClr val="FF0000"/>
                </a:solidFill>
              </a:rPr>
            </a:br>
            <a:r>
              <a:rPr lang="ru-RU" sz="1300" b="0" i="1" dirty="0" smtClean="0">
                <a:solidFill>
                  <a:srgbClr val="FF0000"/>
                </a:solidFill>
              </a:rPr>
              <a:t>В ограниченных рамках данного исследования невозможно раскрыть все вопросы, связанные с личностью Печорина, но я в своей </a:t>
            </a:r>
            <a:r>
              <a:rPr lang="ru-RU" sz="1300" b="0" i="1" smtClean="0">
                <a:solidFill>
                  <a:srgbClr val="FF0000"/>
                </a:solidFill>
              </a:rPr>
              <a:t>работе </a:t>
            </a:r>
            <a:r>
              <a:rPr lang="ru-RU" sz="1300" b="0" i="1" smtClean="0">
                <a:solidFill>
                  <a:srgbClr val="FF0000"/>
                </a:solidFill>
              </a:rPr>
              <a:t>попыталась </a:t>
            </a:r>
            <a:r>
              <a:rPr lang="ru-RU" sz="1300" b="0" i="1" dirty="0" smtClean="0">
                <a:solidFill>
                  <a:srgbClr val="FF0000"/>
                </a:solidFill>
              </a:rPr>
              <a:t>рассмотреть актуальную, на наш взгляд, проблему различных аспектов изучения личности главного героя романа М.Ю. Лермонтова "Герой нашего времени" и доказать точку зрения, отрицающую положительный, героический характер Печорина.</a:t>
            </a:r>
            <a:br>
              <a:rPr lang="ru-RU" sz="1300" b="0" i="1" dirty="0" smtClean="0">
                <a:solidFill>
                  <a:srgbClr val="FF0000"/>
                </a:solidFill>
              </a:rPr>
            </a:br>
            <a:r>
              <a:rPr lang="ru-RU" sz="1300" b="0" i="1" dirty="0" smtClean="0">
                <a:solidFill>
                  <a:srgbClr val="FF0000"/>
                </a:solidFill>
              </a:rPr>
              <a:t>Критики XIX века персонажа Лермонтова разделяются на два лагеря: одни считали, что Печорин - одаренный человек, личность, искалеченная светским воспитанием, другие полагали, что Печорин безнравственен, </a:t>
            </a:r>
            <a:r>
              <a:rPr lang="ru-RU" sz="1300" b="0" i="1" dirty="0" err="1" smtClean="0">
                <a:solidFill>
                  <a:srgbClr val="FF0000"/>
                </a:solidFill>
              </a:rPr>
              <a:t>антиморален</a:t>
            </a:r>
            <a:r>
              <a:rPr lang="ru-RU" sz="1300" b="0" i="1" dirty="0" smtClean="0">
                <a:solidFill>
                  <a:srgbClr val="FF0000"/>
                </a:solidFill>
              </a:rPr>
              <a:t> и даже вульгарен.</a:t>
            </a:r>
            <a:br>
              <a:rPr lang="ru-RU" sz="1300" b="0" i="1" dirty="0" smtClean="0">
                <a:solidFill>
                  <a:srgbClr val="FF0000"/>
                </a:solidFill>
              </a:rPr>
            </a:br>
            <a:r>
              <a:rPr lang="ru-RU" sz="1300" b="0" i="1" dirty="0" smtClean="0">
                <a:solidFill>
                  <a:srgbClr val="FF0000"/>
                </a:solidFill>
              </a:rPr>
              <a:t>В.Г. Белинский первым возвеличил Печорина, увидев в его образе воплощение критического духа своего времени, он защищает Печорина, прорицая ему прекрасное будущее. Чернышевский и Добролюбов шли вслед за Белинским, говоря о Печорине как о человеке с сильной душой, твердой волей, как об истинном герое своего времени.</a:t>
            </a:r>
            <a:br>
              <a:rPr lang="ru-RU" sz="1300" b="0" i="1" dirty="0" smtClean="0">
                <a:solidFill>
                  <a:srgbClr val="FF0000"/>
                </a:solidFill>
              </a:rPr>
            </a:br>
            <a:r>
              <a:rPr lang="ru-RU" sz="1300" b="0" i="1" dirty="0" smtClean="0">
                <a:solidFill>
                  <a:srgbClr val="FF0000"/>
                </a:solidFill>
              </a:rPr>
              <a:t>Некоторые современные исследователи, на которых мы опирались в своей работе, доказывают общую бесчеловечность персонажа, не зависящую от социальных условий, связанную с неправильной направленностью своих душевных сил, ума и знаний, и приводят в доказательство ряд аргументов, с которыми мы полностью согласны:</a:t>
            </a:r>
            <a:br>
              <a:rPr lang="ru-RU" sz="1300" b="0" i="1" dirty="0" smtClean="0">
                <a:solidFill>
                  <a:srgbClr val="FF0000"/>
                </a:solidFill>
              </a:rPr>
            </a:br>
            <a:r>
              <a:rPr lang="ru-RU" sz="1300" b="0" i="1" dirty="0" smtClean="0">
                <a:solidFill>
                  <a:srgbClr val="FF0000"/>
                </a:solidFill>
              </a:rPr>
              <a:t>1. Печорин не способен к дружбе, ему присущ эгоизм, он ни к кому не имеет настоящей привязанности; каждую влекущую к себе жизненную ситуацию он стремится довести до конфликта.</a:t>
            </a:r>
            <a:br>
              <a:rPr lang="ru-RU" sz="1300" b="0" i="1" dirty="0" smtClean="0">
                <a:solidFill>
                  <a:srgbClr val="FF0000"/>
                </a:solidFill>
              </a:rPr>
            </a:br>
            <a:r>
              <a:rPr lang="ru-RU" sz="1300" b="0" i="1" dirty="0" smtClean="0">
                <a:solidFill>
                  <a:srgbClr val="FF0000"/>
                </a:solidFill>
              </a:rPr>
              <a:t>2. Бэлу Печорин насильно вырывает из ее естественной среды и своим эгоизмом приводит ее к смерти.</a:t>
            </a:r>
            <a:br>
              <a:rPr lang="ru-RU" sz="1300" b="0" i="1" dirty="0" smtClean="0">
                <a:solidFill>
                  <a:srgbClr val="FF0000"/>
                </a:solidFill>
              </a:rPr>
            </a:br>
            <a:r>
              <a:rPr lang="ru-RU" sz="1300" b="0" i="1" dirty="0" smtClean="0">
                <a:solidFill>
                  <a:srgbClr val="FF0000"/>
                </a:solidFill>
              </a:rPr>
              <a:t>3. Его душа не способна сочувствовать другой душе, настраиваться в унисон с настроением других. Свободный от дружбы, которая стесняет своими нравственными следами и связями, Печорин отталкивает простодушную доброту Максима </a:t>
            </a:r>
            <a:r>
              <a:rPr lang="ru-RU" sz="1300" b="0" i="1" dirty="0" err="1" smtClean="0">
                <a:solidFill>
                  <a:srgbClr val="FF0000"/>
                </a:solidFill>
              </a:rPr>
              <a:t>Максимыча</a:t>
            </a:r>
            <a:r>
              <a:rPr lang="ru-RU" sz="1300" b="0" i="1" dirty="0" smtClean="0">
                <a:solidFill>
                  <a:srgbClr val="FF0000"/>
                </a:solidFill>
              </a:rPr>
              <a:t>.</a:t>
            </a:r>
            <a:br>
              <a:rPr lang="ru-RU" sz="1300" b="0" i="1" dirty="0" smtClean="0">
                <a:solidFill>
                  <a:srgbClr val="FF0000"/>
                </a:solidFill>
              </a:rPr>
            </a:br>
            <a:r>
              <a:rPr lang="ru-RU" sz="1300" b="0" i="1" dirty="0" smtClean="0">
                <a:solidFill>
                  <a:srgbClr val="FF0000"/>
                </a:solidFill>
              </a:rPr>
              <a:t>4. Печорин разрушает любовь Мери, безжалостно убивает Грушницкого, завершая свое злодейство словами: "</a:t>
            </a:r>
            <a:r>
              <a:rPr lang="ru-RU" sz="1300" b="0" i="1" dirty="0" err="1" smtClean="0">
                <a:solidFill>
                  <a:srgbClr val="FF0000"/>
                </a:solidFill>
              </a:rPr>
              <a:t>Finita</a:t>
            </a:r>
            <a:r>
              <a:rPr lang="ru-RU" sz="1300" b="0" i="1" dirty="0" smtClean="0">
                <a:solidFill>
                  <a:srgbClr val="FF0000"/>
                </a:solidFill>
              </a:rPr>
              <a:t> </a:t>
            </a:r>
            <a:r>
              <a:rPr lang="ru-RU" sz="1300" b="0" i="1" dirty="0" err="1" smtClean="0">
                <a:solidFill>
                  <a:srgbClr val="FF0000"/>
                </a:solidFill>
              </a:rPr>
              <a:t>la</a:t>
            </a:r>
            <a:r>
              <a:rPr lang="ru-RU" sz="1300" b="0" i="1" dirty="0" smtClean="0">
                <a:solidFill>
                  <a:srgbClr val="FF0000"/>
                </a:solidFill>
              </a:rPr>
              <a:t> </a:t>
            </a:r>
            <a:r>
              <a:rPr lang="ru-RU" sz="1300" b="0" i="1" dirty="0" err="1" smtClean="0">
                <a:solidFill>
                  <a:srgbClr val="FF0000"/>
                </a:solidFill>
              </a:rPr>
              <a:t>comedia</a:t>
            </a:r>
            <a:r>
              <a:rPr lang="ru-RU" sz="1300" b="0" i="1" dirty="0" smtClean="0">
                <a:solidFill>
                  <a:srgbClr val="FF0000"/>
                </a:solidFill>
              </a:rPr>
              <a:t>!"</a:t>
            </a:r>
            <a:br>
              <a:rPr lang="ru-RU" sz="1300" b="0" i="1" dirty="0" smtClean="0">
                <a:solidFill>
                  <a:srgbClr val="FF0000"/>
                </a:solidFill>
              </a:rPr>
            </a:br>
            <a:r>
              <a:rPr lang="ru-RU" sz="1300" b="0" i="1" dirty="0" smtClean="0">
                <a:solidFill>
                  <a:srgbClr val="FF0000"/>
                </a:solidFill>
              </a:rPr>
              <a:t>Таким образом, по нашему мнению, доказана точка зрения, опровергающая взгляды дореволюционных критиков на Печорина как истинно героического персонажа романа</a:t>
            </a:r>
            <a:r>
              <a:rPr lang="ru-RU" sz="1300" dirty="0" smtClean="0"/>
              <a:t>.</a:t>
            </a:r>
            <a:r>
              <a:rPr lang="ru-RU" dirty="0" smtClean="0"/>
              <a:t/>
            </a:r>
            <a:br>
              <a:rPr lang="ru-RU" dirty="0" smtClean="0"/>
            </a:br>
            <a:r>
              <a:rPr lang="ru-RU" dirty="0" smtClean="0"/>
              <a:t> </a:t>
            </a:r>
            <a:br>
              <a:rPr lang="ru-RU" dirty="0" smtClean="0"/>
            </a:br>
            <a:endParaRPr lang="ru-RU" dirty="0"/>
          </a:p>
        </p:txBody>
      </p:sp>
    </p:spTree>
  </p:cSld>
  <p:clrMapOvr>
    <a:masterClrMapping/>
  </p:clrMapOvr>
  <p:transition>
    <p:wheel spokes="8"/>
    <p:sndAc>
      <p:stSnd>
        <p:snd r:embed="rId2" name="drumroll.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0" y="0"/>
            <a:ext cx="8143900" cy="2071678"/>
          </a:xfrm>
        </p:spPr>
        <p:style>
          <a:lnRef idx="2">
            <a:schemeClr val="accent2">
              <a:shade val="50000"/>
            </a:schemeClr>
          </a:lnRef>
          <a:fillRef idx="1">
            <a:schemeClr val="accent2"/>
          </a:fillRef>
          <a:effectRef idx="0">
            <a:schemeClr val="accent2"/>
          </a:effectRef>
          <a:fontRef idx="minor">
            <a:schemeClr val="lt1"/>
          </a:fontRef>
        </p:style>
        <p:txBody>
          <a:bodyPr>
            <a:normAutofit fontScale="40000" lnSpcReduction="20000"/>
          </a:bodyPr>
          <a:lstStyle/>
          <a:p>
            <a:r>
              <a:rPr lang="ru-RU" dirty="0" smtClean="0"/>
              <a:t>Литература</a:t>
            </a:r>
          </a:p>
          <a:p>
            <a:r>
              <a:rPr lang="ru-RU" dirty="0" smtClean="0"/>
              <a:t>1.       </a:t>
            </a:r>
            <a:r>
              <a:rPr lang="ru-RU" dirty="0" err="1" smtClean="0"/>
              <a:t>Альбеткова</a:t>
            </a:r>
            <a:r>
              <a:rPr lang="ru-RU" dirty="0" smtClean="0"/>
              <a:t> Р.И. Художественное время и художественное пространство в романе Лермонтова "Герой нашего времени"//Русская словесность. - 1999. - №3. - C.42-48.</a:t>
            </a:r>
          </a:p>
          <a:p>
            <a:r>
              <a:rPr lang="ru-RU" dirty="0" smtClean="0"/>
              <a:t>2.       </a:t>
            </a:r>
            <a:r>
              <a:rPr lang="ru-RU" dirty="0" err="1" smtClean="0"/>
              <a:t>Влащенко</a:t>
            </a:r>
            <a:r>
              <a:rPr lang="ru-RU" dirty="0" smtClean="0"/>
              <a:t> В. Лермонтов в русской критике//Литература. - 2000. - №25.</a:t>
            </a:r>
          </a:p>
          <a:p>
            <a:r>
              <a:rPr lang="ru-RU" dirty="0" smtClean="0"/>
              <a:t>3.   Коровин В.И. Герои Лермонтова//Литература. - 1997. - №19.</a:t>
            </a:r>
          </a:p>
          <a:p>
            <a:r>
              <a:rPr lang="ru-RU" dirty="0" smtClean="0"/>
              <a:t>4.   М.Ю. Лермонтов в русской критике. Сборник статей. - М.: </a:t>
            </a:r>
            <a:r>
              <a:rPr lang="ru-RU" dirty="0" err="1" smtClean="0"/>
              <a:t>Гослитиздат</a:t>
            </a:r>
            <a:r>
              <a:rPr lang="ru-RU" dirty="0" smtClean="0"/>
              <a:t>, 1951.</a:t>
            </a:r>
          </a:p>
          <a:p>
            <a:r>
              <a:rPr lang="ru-RU" dirty="0" smtClean="0"/>
              <a:t>5.   Писарев Д.И. Собрание сочинений. Т. 2. Базаров.- Реалисты. - М.: Художественная литература, 1974.</a:t>
            </a:r>
          </a:p>
          <a:p>
            <a:r>
              <a:rPr lang="ru-RU" dirty="0" smtClean="0"/>
              <a:t>6.   Шаталов С.Е. Время - метод - характер. Образ человека в художественном мире русских классиков. - М.: Просвещение, 1976.</a:t>
            </a:r>
          </a:p>
          <a:p>
            <a:endParaRPr lang="ru-RU" dirty="0"/>
          </a:p>
        </p:txBody>
      </p:sp>
      <p:pic>
        <p:nvPicPr>
          <p:cNvPr id="5" name="Содержимое 4" descr="Стихотворения;_Поэмы;_Герой_нашего_времени._Серия_Школа_классики_книга.jpg"/>
          <p:cNvPicPr>
            <a:picLocks noGrp="1" noChangeAspect="1"/>
          </p:cNvPicPr>
          <p:nvPr>
            <p:ph sz="half" idx="2"/>
          </p:nvPr>
        </p:nvPicPr>
        <p:blipFill>
          <a:blip r:embed="rId3" cstate="print"/>
          <a:stretch>
            <a:fillRect/>
          </a:stretch>
        </p:blipFill>
        <p:spPr>
          <a:xfrm>
            <a:off x="4000496" y="2071678"/>
            <a:ext cx="4143404" cy="4786322"/>
          </a:xfrm>
        </p:spPr>
      </p:pic>
      <p:pic>
        <p:nvPicPr>
          <p:cNvPr id="6" name="Рисунок 5" descr="e37c3dda622d.jpg"/>
          <p:cNvPicPr>
            <a:picLocks noChangeAspect="1"/>
          </p:cNvPicPr>
          <p:nvPr/>
        </p:nvPicPr>
        <p:blipFill>
          <a:blip r:embed="rId4" cstate="print"/>
          <a:stretch>
            <a:fillRect/>
          </a:stretch>
        </p:blipFill>
        <p:spPr>
          <a:xfrm>
            <a:off x="0" y="2071678"/>
            <a:ext cx="4000496" cy="4786322"/>
          </a:xfrm>
          <a:prstGeom prst="rect">
            <a:avLst/>
          </a:prstGeom>
        </p:spPr>
      </p:pic>
    </p:spTree>
  </p:cSld>
  <p:clrMapOvr>
    <a:masterClrMapping/>
  </p:clrMapOvr>
  <p:transition>
    <p:wheel/>
    <p:sndAc>
      <p:stSnd>
        <p:snd r:embed="rId2"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0009-009-Spasibo-za-vnimanie.jpg"/>
          <p:cNvPicPr>
            <a:picLocks noGrp="1" noChangeAspect="1"/>
          </p:cNvPicPr>
          <p:nvPr>
            <p:ph sz="half" idx="1"/>
          </p:nvPr>
        </p:nvPicPr>
        <p:blipFill>
          <a:blip r:embed="rId3" cstate="print"/>
          <a:stretch>
            <a:fillRect/>
          </a:stretch>
        </p:blipFill>
        <p:spPr>
          <a:xfrm>
            <a:off x="0" y="0"/>
            <a:ext cx="8143900" cy="7174141"/>
          </a:xfrm>
        </p:spPr>
        <p:style>
          <a:lnRef idx="2">
            <a:schemeClr val="accent2">
              <a:shade val="50000"/>
            </a:schemeClr>
          </a:lnRef>
          <a:fillRef idx="1">
            <a:schemeClr val="accent2"/>
          </a:fillRef>
          <a:effectRef idx="0">
            <a:schemeClr val="accent2"/>
          </a:effectRef>
          <a:fontRef idx="minor">
            <a:schemeClr val="lt1"/>
          </a:fontRef>
        </p:style>
      </p:pic>
    </p:spTree>
  </p:cSld>
  <p:clrMapOvr>
    <a:masterClrMapping/>
  </p:clrMapOvr>
  <p:transition>
    <p:comb dir="vert"/>
    <p:sndAc>
      <p:stSnd>
        <p:snd r:embed="rId2" name="drumroll.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rmAutofit fontScale="90000"/>
          </a:bodyPr>
          <a:lstStyle/>
          <a:p>
            <a:pPr lvl="0" fontAlgn="base">
              <a:spcAft>
                <a:spcPct val="0"/>
              </a:spcAft>
            </a:pPr>
            <a:r>
              <a:rPr lang="ru-RU" sz="1400" b="1" dirty="0" smtClean="0">
                <a:solidFill>
                  <a:srgbClr val="7030A0"/>
                </a:solidFill>
                <a:latin typeface="Arial" charset="0"/>
                <a:ea typeface="+mn-ea"/>
                <a:cs typeface="+mn-cs"/>
              </a:rPr>
              <a:t>Муниципальное  </a:t>
            </a:r>
            <a:r>
              <a:rPr lang="ru-RU" sz="1400" b="1" dirty="0">
                <a:solidFill>
                  <a:srgbClr val="7030A0"/>
                </a:solidFill>
                <a:latin typeface="Arial" charset="0"/>
                <a:ea typeface="+mn-ea"/>
                <a:cs typeface="+mn-cs"/>
              </a:rPr>
              <a:t>общеобразовательное учреждение </a:t>
            </a:r>
            <a:br>
              <a:rPr lang="ru-RU" sz="1400" b="1" dirty="0">
                <a:solidFill>
                  <a:srgbClr val="7030A0"/>
                </a:solidFill>
                <a:latin typeface="Arial" charset="0"/>
                <a:ea typeface="+mn-ea"/>
                <a:cs typeface="+mn-cs"/>
              </a:rPr>
            </a:br>
            <a:r>
              <a:rPr lang="ru-RU" sz="1400" b="1" dirty="0" smtClean="0">
                <a:solidFill>
                  <a:srgbClr val="7030A0"/>
                </a:solidFill>
                <a:latin typeface="Arial" charset="0"/>
                <a:ea typeface="+mn-ea"/>
                <a:cs typeface="+mn-cs"/>
              </a:rPr>
              <a:t>«Основная </a:t>
            </a:r>
            <a:r>
              <a:rPr lang="ru-RU" sz="1400" b="1" dirty="0">
                <a:solidFill>
                  <a:srgbClr val="7030A0"/>
                </a:solidFill>
                <a:latin typeface="Arial" charset="0"/>
                <a:ea typeface="+mn-ea"/>
                <a:cs typeface="+mn-cs"/>
              </a:rPr>
              <a:t>общеобразовательная </a:t>
            </a:r>
            <a:r>
              <a:rPr lang="ru-RU" sz="1400" b="1" dirty="0" smtClean="0">
                <a:solidFill>
                  <a:srgbClr val="7030A0"/>
                </a:solidFill>
                <a:latin typeface="Arial" charset="0"/>
                <a:ea typeface="+mn-ea"/>
                <a:cs typeface="+mn-cs"/>
              </a:rPr>
              <a:t>школа </a:t>
            </a:r>
            <a:r>
              <a:rPr lang="ru-RU" sz="1400" b="1" dirty="0" err="1" smtClean="0">
                <a:solidFill>
                  <a:srgbClr val="7030A0"/>
                </a:solidFill>
                <a:latin typeface="Arial" charset="0"/>
                <a:ea typeface="+mn-ea"/>
                <a:cs typeface="+mn-cs"/>
              </a:rPr>
              <a:t>с.Салихово</a:t>
            </a:r>
            <a:r>
              <a:rPr lang="ru-RU" sz="1400" b="1" dirty="0" smtClean="0">
                <a:solidFill>
                  <a:srgbClr val="7030A0"/>
                </a:solidFill>
                <a:latin typeface="Arial" charset="0"/>
                <a:ea typeface="+mn-ea"/>
                <a:cs typeface="+mn-cs"/>
              </a:rPr>
              <a:t>».</a:t>
            </a:r>
            <a:r>
              <a:rPr lang="ru-RU" sz="1400" b="1" dirty="0">
                <a:solidFill>
                  <a:srgbClr val="002060"/>
                </a:solidFill>
                <a:latin typeface="Arial" charset="0"/>
                <a:ea typeface="+mn-ea"/>
                <a:cs typeface="+mn-cs"/>
              </a:rPr>
              <a:t/>
            </a:r>
            <a:br>
              <a:rPr lang="ru-RU" sz="1400" b="1" dirty="0">
                <a:solidFill>
                  <a:srgbClr val="002060"/>
                </a:solidFill>
                <a:latin typeface="Arial" charset="0"/>
                <a:ea typeface="+mn-ea"/>
                <a:cs typeface="+mn-cs"/>
              </a:rPr>
            </a:br>
            <a:endParaRPr lang="ru-RU" b="1" dirty="0">
              <a:solidFill>
                <a:srgbClr val="002060"/>
              </a:solidFill>
            </a:endParaRPr>
          </a:p>
        </p:txBody>
      </p:sp>
      <p:sp>
        <p:nvSpPr>
          <p:cNvPr id="3" name="Объект 2"/>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normAutofit/>
          </a:bodyPr>
          <a:lstStyle/>
          <a:p>
            <a:endParaRPr lang="ru-RU" dirty="0" smtClean="0">
              <a:solidFill>
                <a:srgbClr val="0033CC"/>
              </a:solidFill>
            </a:endParaRPr>
          </a:p>
          <a:p>
            <a:r>
              <a:rPr lang="ru-RU" b="1" dirty="0" smtClean="0">
                <a:solidFill>
                  <a:srgbClr val="00B050"/>
                </a:solidFill>
              </a:rPr>
              <a:t>Личность и характер Печорина как объект литературоведческого анализа</a:t>
            </a:r>
            <a:endParaRPr lang="ru-RU" dirty="0" smtClean="0">
              <a:solidFill>
                <a:srgbClr val="00B050"/>
              </a:solidFill>
            </a:endParaRPr>
          </a:p>
          <a:p>
            <a:r>
              <a:rPr lang="ru-RU" dirty="0" smtClean="0">
                <a:solidFill>
                  <a:srgbClr val="FFC000"/>
                </a:solidFill>
              </a:rPr>
              <a:t>Печорин в классической критике</a:t>
            </a:r>
          </a:p>
          <a:p>
            <a:r>
              <a:rPr lang="ru-RU" dirty="0" smtClean="0">
                <a:solidFill>
                  <a:srgbClr val="C00000"/>
                </a:solidFill>
              </a:rPr>
              <a:t>Новые подходы к рассмотрению личности Печорина</a:t>
            </a:r>
          </a:p>
          <a:p>
            <a:r>
              <a:rPr lang="ru-RU" dirty="0" smtClean="0">
                <a:solidFill>
                  <a:srgbClr val="00B0F0"/>
                </a:solidFill>
              </a:rPr>
              <a:t>«Печорин как герой своего времени».</a:t>
            </a:r>
          </a:p>
          <a:p>
            <a:endParaRPr lang="ru-RU" dirty="0" smtClean="0">
              <a:solidFill>
                <a:srgbClr val="FFC000"/>
              </a:solidFill>
            </a:endParaRPr>
          </a:p>
          <a:p>
            <a:pPr>
              <a:buNone/>
            </a:pPr>
            <a:r>
              <a:rPr lang="ru-RU" dirty="0" smtClean="0"/>
              <a:t>   </a:t>
            </a:r>
          </a:p>
          <a:p>
            <a:pPr>
              <a:buNone/>
            </a:pPr>
            <a:endParaRPr lang="ru-RU" dirty="0" smtClean="0"/>
          </a:p>
          <a:p>
            <a:pPr>
              <a:buNone/>
            </a:pPr>
            <a:endParaRPr lang="ru-RU" dirty="0" smtClean="0"/>
          </a:p>
          <a:p>
            <a:pPr>
              <a:buNone/>
            </a:pPr>
            <a:endParaRPr lang="ru-RU" dirty="0"/>
          </a:p>
        </p:txBody>
      </p:sp>
      <p:sp>
        <p:nvSpPr>
          <p:cNvPr id="4" name="Прямоугольник 3"/>
          <p:cNvSpPr/>
          <p:nvPr/>
        </p:nvSpPr>
        <p:spPr>
          <a:xfrm>
            <a:off x="785786" y="6215082"/>
            <a:ext cx="7215238" cy="428628"/>
          </a:xfrm>
          <a:prstGeom prst="rect">
            <a:avLst/>
          </a:prstGeom>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Сделала 9 класс Мухамадуллина </a:t>
            </a:r>
            <a:r>
              <a:rPr lang="ru-RU" dirty="0" err="1" smtClean="0"/>
              <a:t>Аниса=</a:t>
            </a:r>
            <a:r>
              <a:rPr lang="ru-RU" dirty="0" smtClean="0"/>
              <a:t>)</a:t>
            </a:r>
            <a:endParaRPr lang="ru-RU" dirty="0"/>
          </a:p>
        </p:txBody>
      </p:sp>
    </p:spTree>
    <p:extLst>
      <p:ext uri="{BB962C8B-B14F-4D97-AF65-F5344CB8AC3E}">
        <p14:creationId xmlns:p14="http://schemas.microsoft.com/office/powerpoint/2010/main" xmlns="" val="3693173058"/>
      </p:ext>
    </p:extLst>
  </p:cSld>
  <p:clrMapOvr>
    <a:masterClrMapping/>
  </p:clrMapOvr>
  <p:transition>
    <p:strips dir="ru"/>
    <p:sndAc>
      <p:stSnd>
        <p:snd r:embed="rId2" name="camer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solidFill>
                <a:srgbClr val="FFC000"/>
              </a:solidFill>
            </a:endParaRPr>
          </a:p>
        </p:txBody>
      </p:sp>
      <p:graphicFrame>
        <p:nvGraphicFramePr>
          <p:cNvPr id="4" name="Содержимое 3"/>
          <p:cNvGraphicFramePr>
            <a:graphicFrameLocks noGrp="1"/>
          </p:cNvGraphicFramePr>
          <p:nvPr>
            <p:ph idx="1"/>
          </p:nvPr>
        </p:nvGraphicFramePr>
        <p:xfrm>
          <a:off x="285720" y="0"/>
          <a:ext cx="8686800" cy="67151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Прямоугольник 4"/>
          <p:cNvSpPr/>
          <p:nvPr/>
        </p:nvSpPr>
        <p:spPr>
          <a:xfrm>
            <a:off x="571472" y="142852"/>
            <a:ext cx="8143932" cy="17145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400" dirty="0" smtClean="0">
                <a:solidFill>
                  <a:srgbClr val="FF0000"/>
                </a:solidFill>
              </a:rPr>
              <a:t>Цель: Раскрыть личность и характер Печорина.  </a:t>
            </a:r>
          </a:p>
          <a:p>
            <a:pPr lvl="0"/>
            <a:r>
              <a:rPr lang="ru-RU" sz="2400" dirty="0" smtClean="0">
                <a:solidFill>
                  <a:srgbClr val="FF0000"/>
                </a:solidFill>
              </a:rPr>
              <a:t>При исследовании проблемы ставились следующие задачи:</a:t>
            </a:r>
          </a:p>
        </p:txBody>
      </p:sp>
    </p:spTree>
    <p:extLst>
      <p:ext uri="{BB962C8B-B14F-4D97-AF65-F5344CB8AC3E}">
        <p14:creationId xmlns:p14="http://schemas.microsoft.com/office/powerpoint/2010/main" xmlns="" val="3874844207"/>
      </p:ext>
    </p:extLst>
  </p:cSld>
  <p:clrMapOvr>
    <a:masterClrMapping/>
  </p:clrMapOvr>
  <p:transition>
    <p:checker/>
    <p:sndAc>
      <p:stSnd>
        <p:snd r:embed="rId3"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nvGraphicFramePr>
        <p:xfrm>
          <a:off x="285720" y="357166"/>
          <a:ext cx="8358246" cy="61436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p:sndAc>
      <p:stSnd>
        <p:snd r:embed="rId2" name="drumroll.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ivashov13.jpg"/>
          <p:cNvPicPr>
            <a:picLocks noGrp="1" noChangeAspect="1"/>
          </p:cNvPicPr>
          <p:nvPr>
            <p:ph sz="half" idx="1"/>
          </p:nvPr>
        </p:nvPicPr>
        <p:blipFill>
          <a:blip r:embed="rId4" cstate="print"/>
          <a:stretch>
            <a:fillRect/>
          </a:stretch>
        </p:blipFill>
        <p:spPr>
          <a:xfrm>
            <a:off x="0" y="0"/>
            <a:ext cx="4786314" cy="2571744"/>
          </a:xfrm>
        </p:spPr>
      </p:pic>
      <p:pic>
        <p:nvPicPr>
          <p:cNvPr id="7" name="Содержимое 6" descr="p_F.jpg"/>
          <p:cNvPicPr>
            <a:picLocks noGrp="1" noChangeAspect="1"/>
          </p:cNvPicPr>
          <p:nvPr>
            <p:ph sz="half" idx="2"/>
          </p:nvPr>
        </p:nvPicPr>
        <p:blipFill>
          <a:blip r:embed="rId5" cstate="print"/>
          <a:stretch>
            <a:fillRect/>
          </a:stretch>
        </p:blipFill>
        <p:spPr>
          <a:xfrm>
            <a:off x="4786314" y="0"/>
            <a:ext cx="4357686" cy="2571744"/>
          </a:xfrm>
        </p:spPr>
      </p:pic>
      <p:sp>
        <p:nvSpPr>
          <p:cNvPr id="9" name="Прямоугольник 8"/>
          <p:cNvSpPr/>
          <p:nvPr/>
        </p:nvSpPr>
        <p:spPr>
          <a:xfrm>
            <a:off x="0" y="2571744"/>
            <a:ext cx="9144000" cy="42862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1200" b="1" dirty="0" smtClean="0">
                <a:solidFill>
                  <a:srgbClr val="FF0000"/>
                </a:solidFill>
              </a:rPr>
              <a:t>Григорий Александрович Печорин для нас - вполне определенное лицо, узнаваемая индивидуальность, неповторимо яркая и самобытная, но притом какие-то линии его портрета - зыблющиеся, колеблющиеся. Портрет героя не является изображением только его внешности. Лермонтов дает при этом и индивидуально-психологическую характеристику. Портрет строится по определенной схеме: вначале даются внешние признаки, затем - признаки, характеризующие внутреннюю сущность персонажа: "Он был среднего роста; стройный, тонкий стан его и широкие плечи доказывали крепкое сложение, способное переносить все трудности кочевой жизни и перемены климатов, не побежденное ни развратом столичной жизни, ни бурями душевными... его запачканные перчатки казались нарочно сшитыми по его маленькой аристократической руке, и когда он снял одну перчатку, то я был удивлен худобой его бледных пальцев. Его походка была небрежна и ленива, но я заметил, что он не размахивал руками - верный признак некоторой скрытности характера... С первого взгляда на лицо его я бы не дал ему более двадцати трех лет, хотя после я готов был дать ему тридцать. В его улыбке было что-то детское. Его кожа имела какую-то женскую нежность; белокурые волосы, вьющиеся от природы, так живописно обрисовывали его бледный, благородный лоб, на котором, только по долгом наблюдении, можно было заметить следы морщин, пересекавших одна другую и, вероятно, обозначавшихся гораздо явственнее в минуты гнева или душевного беспокойства. Несмотря на светлый цвет его волос, усы его и брови были черные - признак породы в человеке, так, как черная грива и черный хвост у белой лошади. Чтоб докончить портрет, я скажу, что у него был немного вздернутый нос, зубы ослепительной белизны и карие глаза..." (Лермонтов. С. 494). И эти колебания, порождающие эффект неопределенности, должны быть осознаны как структурно необходимый, эстетически значимый элемент художественного создания, как его самоценное слагаемое.</a:t>
            </a:r>
          </a:p>
          <a:p>
            <a:pPr algn="ctr"/>
            <a:endParaRPr lang="ru-RU" dirty="0"/>
          </a:p>
        </p:txBody>
      </p:sp>
    </p:spTree>
  </p:cSld>
  <p:clrMapOvr>
    <a:masterClrMapping/>
  </p:clrMapOvr>
  <p:transition>
    <p:wedge/>
    <p:sndAc>
      <p:stSnd>
        <p:snd r:embed="rId3"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0030-030-Pechorin.jpg"/>
          <p:cNvPicPr>
            <a:picLocks noGrp="1" noChangeAspect="1"/>
          </p:cNvPicPr>
          <p:nvPr>
            <p:ph sz="half" idx="1"/>
          </p:nvPr>
        </p:nvPicPr>
        <p:blipFill>
          <a:blip r:embed="rId3" cstate="print"/>
          <a:stretch>
            <a:fillRect/>
          </a:stretch>
        </p:blipFill>
        <p:spPr>
          <a:xfrm>
            <a:off x="0" y="0"/>
            <a:ext cx="8215338" cy="6858000"/>
          </a:xfrm>
        </p:spPr>
      </p:pic>
    </p:spTree>
  </p:cSld>
  <p:clrMapOvr>
    <a:masterClrMapping/>
  </p:clrMapOvr>
  <p:transition>
    <p:newsflash/>
    <p:sndAc>
      <p:stSnd>
        <p:snd r:embed="rId2" name="explod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berova031120111.jpg"/>
          <p:cNvPicPr>
            <a:picLocks noGrp="1" noChangeAspect="1"/>
          </p:cNvPicPr>
          <p:nvPr>
            <p:ph sz="half" idx="1"/>
          </p:nvPr>
        </p:nvPicPr>
        <p:blipFill>
          <a:blip r:embed="rId3" cstate="print"/>
          <a:stretch>
            <a:fillRect/>
          </a:stretch>
        </p:blipFill>
        <p:spPr>
          <a:xfrm>
            <a:off x="0" y="1571612"/>
            <a:ext cx="3071802" cy="5286388"/>
          </a:xfrm>
        </p:spPr>
      </p:pic>
      <p:pic>
        <p:nvPicPr>
          <p:cNvPr id="6" name="Содержимое 5" descr="personid18762_2.jpg"/>
          <p:cNvPicPr>
            <a:picLocks noGrp="1" noChangeAspect="1"/>
          </p:cNvPicPr>
          <p:nvPr>
            <p:ph sz="half" idx="2"/>
          </p:nvPr>
        </p:nvPicPr>
        <p:blipFill>
          <a:blip r:embed="rId4" cstate="print"/>
          <a:stretch>
            <a:fillRect/>
          </a:stretch>
        </p:blipFill>
        <p:spPr>
          <a:xfrm>
            <a:off x="3071802" y="1571612"/>
            <a:ext cx="5072098" cy="2928958"/>
          </a:xfrm>
        </p:spPr>
      </p:pic>
      <p:pic>
        <p:nvPicPr>
          <p:cNvPr id="7" name="Рисунок 6" descr="personid18762_1.jpg"/>
          <p:cNvPicPr>
            <a:picLocks noChangeAspect="1"/>
          </p:cNvPicPr>
          <p:nvPr/>
        </p:nvPicPr>
        <p:blipFill>
          <a:blip r:embed="rId5" cstate="print"/>
          <a:stretch>
            <a:fillRect/>
          </a:stretch>
        </p:blipFill>
        <p:spPr>
          <a:xfrm>
            <a:off x="3071802" y="4500570"/>
            <a:ext cx="5072098" cy="2357430"/>
          </a:xfrm>
          <a:prstGeom prst="rect">
            <a:avLst/>
          </a:prstGeom>
        </p:spPr>
      </p:pic>
      <p:sp>
        <p:nvSpPr>
          <p:cNvPr id="8" name="Двойная волна 7"/>
          <p:cNvSpPr/>
          <p:nvPr/>
        </p:nvSpPr>
        <p:spPr>
          <a:xfrm>
            <a:off x="0" y="0"/>
            <a:ext cx="8143900" cy="1571660"/>
          </a:xfrm>
          <a:prstGeom prst="double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rgbClr val="FF99CC"/>
                </a:solidFill>
              </a:rPr>
              <a:t>Бэла — черкесская княжна, дочь мирного князя и сестра юного </a:t>
            </a:r>
            <a:r>
              <a:rPr lang="ru-RU" sz="1400" dirty="0" err="1" smtClean="0">
                <a:solidFill>
                  <a:srgbClr val="FF99CC"/>
                </a:solidFill>
              </a:rPr>
              <a:t>Азамата</a:t>
            </a:r>
            <a:r>
              <a:rPr lang="ru-RU" sz="1400" dirty="0" smtClean="0">
                <a:solidFill>
                  <a:srgbClr val="FF99CC"/>
                </a:solidFill>
              </a:rPr>
              <a:t>, который похищает ее для русского офицера Печорина. Именем Б., как главной героини, названа первая повесть романа. О Б. рассказывает простодушный Максим </a:t>
            </a:r>
            <a:r>
              <a:rPr lang="ru-RU" sz="1400" dirty="0" err="1" smtClean="0">
                <a:solidFill>
                  <a:srgbClr val="FF99CC"/>
                </a:solidFill>
              </a:rPr>
              <a:t>Максимыч</a:t>
            </a:r>
            <a:r>
              <a:rPr lang="ru-RU" sz="1400" dirty="0" smtClean="0">
                <a:solidFill>
                  <a:srgbClr val="FF99CC"/>
                </a:solidFill>
              </a:rPr>
              <a:t>. Горянка; в ней сохранились природная простота чувств, непосредственность любви, живое стремление к свободе, внутреннее достоинство.</a:t>
            </a:r>
            <a:endParaRPr lang="ru-RU" sz="1400" dirty="0">
              <a:solidFill>
                <a:srgbClr val="FF99CC"/>
              </a:solidFill>
            </a:endParaRPr>
          </a:p>
        </p:txBody>
      </p:sp>
    </p:spTree>
  </p:cSld>
  <p:clrMapOvr>
    <a:masterClrMapping/>
  </p:clrMapOvr>
  <p:transition>
    <p:plus/>
    <p:sndAc>
      <p:stSnd>
        <p:snd r:embed="rId2" name="camera.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072462" cy="1463040"/>
          </a:xfrm>
        </p:spPr>
        <p:style>
          <a:lnRef idx="1">
            <a:schemeClr val="accent2"/>
          </a:lnRef>
          <a:fillRef idx="2">
            <a:schemeClr val="accent2"/>
          </a:fillRef>
          <a:effectRef idx="1">
            <a:schemeClr val="accent2"/>
          </a:effectRef>
          <a:fontRef idx="minor">
            <a:schemeClr val="dk1"/>
          </a:fontRef>
        </p:style>
        <p:txBody>
          <a:bodyPr>
            <a:noAutofit/>
          </a:bodyPr>
          <a:lstStyle/>
          <a:p>
            <a:r>
              <a:rPr lang="ru-RU" sz="1400" dirty="0" smtClean="0"/>
              <a:t>2.2.2. “Бэла”</a:t>
            </a:r>
            <a:br>
              <a:rPr lang="ru-RU" sz="1400" dirty="0" smtClean="0"/>
            </a:br>
            <a:r>
              <a:rPr lang="ru-RU" sz="1400" dirty="0" smtClean="0"/>
              <a:t>  История любви дикарки и цивилизованного человека давно уже была банальной, и если она описана у Лермонтова, то, как знать, может быть, с целью подчеркнуть связь его героя с целой галереей портретов романтических предшественников. Их всех увлекала иллюзия незаурядности неискушенной натуры, и всех разочаровывала неразвитость ее и ограниченность. </a:t>
            </a:r>
            <a:endParaRPr lang="ru-RU" sz="1400" dirty="0"/>
          </a:p>
        </p:txBody>
      </p:sp>
      <p:pic>
        <p:nvPicPr>
          <p:cNvPr id="5" name="Содержимое 4" descr="medium_c659443f03abc760adc905bf6d243dcd.jpeg"/>
          <p:cNvPicPr>
            <a:picLocks noGrp="1" noChangeAspect="1"/>
          </p:cNvPicPr>
          <p:nvPr>
            <p:ph sz="half" idx="1"/>
          </p:nvPr>
        </p:nvPicPr>
        <p:blipFill>
          <a:blip r:embed="rId3" cstate="print"/>
          <a:stretch>
            <a:fillRect/>
          </a:stretch>
        </p:blipFill>
        <p:spPr>
          <a:xfrm>
            <a:off x="0" y="1500174"/>
            <a:ext cx="8072462" cy="5357825"/>
          </a:xfrm>
        </p:spPr>
      </p:pic>
    </p:spTree>
  </p:cSld>
  <p:clrMapOvr>
    <a:masterClrMapping/>
  </p:clrMapOvr>
  <p:transition>
    <p:pull dir="ru"/>
    <p:sndAc>
      <p:stSnd>
        <p:snd r:embed="rId2" name="cashreg.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0023-023-Bela-i-Pechorin.jpg"/>
          <p:cNvPicPr>
            <a:picLocks noGrp="1" noChangeAspect="1"/>
          </p:cNvPicPr>
          <p:nvPr>
            <p:ph sz="half" idx="1"/>
          </p:nvPr>
        </p:nvPicPr>
        <p:blipFill>
          <a:blip r:embed="rId3" cstate="print"/>
          <a:stretch>
            <a:fillRect/>
          </a:stretch>
        </p:blipFill>
        <p:spPr>
          <a:xfrm>
            <a:off x="142844" y="0"/>
            <a:ext cx="7615262" cy="6715148"/>
          </a:xfrm>
        </p:spPr>
      </p:pic>
    </p:spTree>
  </p:cSld>
  <p:clrMapOvr>
    <a:masterClrMapping/>
  </p:clrMapOvr>
  <p:transition>
    <p:push dir="r"/>
    <p:sndAc>
      <p:stSnd>
        <p:snd r:embed="rId2" name="hammer.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396</TotalTime>
  <Words>808</Words>
  <Application>Microsoft Office PowerPoint</Application>
  <PresentationFormat>Экран (4:3)</PresentationFormat>
  <Paragraphs>47</Paragraphs>
  <Slides>15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Изящная</vt:lpstr>
      <vt:lpstr>Слайд 1</vt:lpstr>
      <vt:lpstr>Муниципальное  общеобразовательное учреждение  «Основная общеобразовательная школа с.Салихово». </vt:lpstr>
      <vt:lpstr>Слайд 3</vt:lpstr>
      <vt:lpstr>Слайд 4</vt:lpstr>
      <vt:lpstr>Слайд 5</vt:lpstr>
      <vt:lpstr>Слайд 6</vt:lpstr>
      <vt:lpstr>Слайд 7</vt:lpstr>
      <vt:lpstr>2.2.2. “Бэла”   История любви дикарки и цивилизованного человека давно уже была банальной, и если она описана у Лермонтова, то, как знать, может быть, с целью подчеркнуть связь его героя с целой галереей портретов романтических предшественников. Их всех увлекала иллюзия незаурядности неискушенной натуры, и всех разочаровывала неразвитость ее и ограниченность. </vt:lpstr>
      <vt:lpstr>Слайд 9</vt:lpstr>
      <vt:lpstr>Смерть Бэлы;Смех Печорина над мертвой Бэлой застывает в ушах подтверждением его отмеченности судьбой, к чему он уже привык. Вот почему автор заметок сопровождает молчанием свои мысли о Печорине и Бэле, расспрашивая Максима Максимыча о незначительных подробностях его рассказа.</vt:lpstr>
      <vt:lpstr>Слайд 11</vt:lpstr>
      <vt:lpstr>1. В ХХ веке остаются две противоположные точки зрения, касающиеся понимания личности Печорина: Печорин - антиобщественная натура и Печорин как подлинный герой произведения и эпохи; Печорин - демон, несущий зло людям, сеющий вокруг себя зло, или одаренная личность, не находящая своего места в жизни, страдающая и мучающаяся. 2. Советская критика полагала, что Печорин - жертва общественности, социальной среды. 3. Некоторые современные исследователи доказывают общую бесчеловечность персонажа, не зависящую от социальных условий, связанную с неправильной направленностью своих душевных сил, ума и знаний, что подтверждается нижеследующими положениями. 4. Печорин не способен к дружбе, ему присущ эгоизм, он ни к кому не имеет настоящей привязанности; каждую влекущую к себе жизненную ситуацию он стремится довести до конфликта. 5. Бэлу Печорин насильно вырывает из ее естественной среды и своим эгоизмом приводит ее к смерти. 6. Его душа не способна сочувствовать другой душе, настраиваться в унисон с настроением других. Свободный от дружбы, которая стесняет своими нравственными следами и связями, Печорин отталкивает простодушную доброту Максима Максимыча. Автор вновь порицает Печорина за его эгоистическое отношение к окружающим; в данной ситуации правым оказывается Максим Максимыч. 7. Жизнь Печорина убеждает нас в том, что свободная воля человека оборачивается индивидуализмом. Там, где отдельная личность по своему собственному произволу вершит судьбы других людей, там нет и не может быть равенства и подлинного счастья.</vt:lpstr>
      <vt:lpstr>Заключение В ограниченных рамках данного исследования невозможно раскрыть все вопросы, связанные с личностью Печорина, но я в своей работе попыталась рассмотреть актуальную, на наш взгляд, проблему различных аспектов изучения личности главного героя романа М.Ю. Лермонтова "Герой нашего времени" и доказать точку зрения, отрицающую положительный, героический характер Печорина. Критики XIX века персонажа Лермонтова разделяются на два лагеря: одни считали, что Печорин - одаренный человек, личность, искалеченная светским воспитанием, другие полагали, что Печорин безнравственен, антиморален и даже вульгарен. В.Г. Белинский первым возвеличил Печорина, увидев в его образе воплощение критического духа своего времени, он защищает Печорина, прорицая ему прекрасное будущее. Чернышевский и Добролюбов шли вслед за Белинским, говоря о Печорине как о человеке с сильной душой, твердой волей, как об истинном герое своего времени. Некоторые современные исследователи, на которых мы опирались в своей работе, доказывают общую бесчеловечность персонажа, не зависящую от социальных условий, связанную с неправильной направленностью своих душевных сил, ума и знаний, и приводят в доказательство ряд аргументов, с которыми мы полностью согласны: 1. Печорин не способен к дружбе, ему присущ эгоизм, он ни к кому не имеет настоящей привязанности; каждую влекущую к себе жизненную ситуацию он стремится довести до конфликта. 2. Бэлу Печорин насильно вырывает из ее естественной среды и своим эгоизмом приводит ее к смерти. 3. Его душа не способна сочувствовать другой душе, настраиваться в унисон с настроением других. Свободный от дружбы, которая стесняет своими нравственными следами и связями, Печорин отталкивает простодушную доброту Максима Максимыча. 4. Печорин разрушает любовь Мери, безжалостно убивает Грушницкого, завершая свое злодейство словами: "Finita la comedia!" Таким образом, по нашему мнению, доказана точка зрения, опровергающая взгляды дореволюционных критиков на Печорина как истинно героического персонажа романа.   </vt:lpstr>
      <vt:lpstr>Слайд 14</vt:lpstr>
      <vt:lpstr>Слайд 15</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Наиля</dc:creator>
  <cp:lastModifiedBy>AYDAR</cp:lastModifiedBy>
  <cp:revision>43</cp:revision>
  <dcterms:created xsi:type="dcterms:W3CDTF">2012-12-04T08:47:12Z</dcterms:created>
  <dcterms:modified xsi:type="dcterms:W3CDTF">2012-12-11T17:36:14Z</dcterms:modified>
</cp:coreProperties>
</file>