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61" r:id="rId4"/>
    <p:sldId id="267" r:id="rId5"/>
    <p:sldId id="262" r:id="rId6"/>
    <p:sldId id="263" r:id="rId7"/>
    <p:sldId id="264" r:id="rId8"/>
    <p:sldId id="269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856EF8-9622-4FA4-A4DE-9EF7AEEC76D7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FA1F9-B4CF-4E81-A3A2-98D4F4741FE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856EF8-9622-4FA4-A4DE-9EF7AEEC76D7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FA1F9-B4CF-4E81-A3A2-98D4F4741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856EF8-9622-4FA4-A4DE-9EF7AEEC76D7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FA1F9-B4CF-4E81-A3A2-98D4F4741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856EF8-9622-4FA4-A4DE-9EF7AEEC76D7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FA1F9-B4CF-4E81-A3A2-98D4F4741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856EF8-9622-4FA4-A4DE-9EF7AEEC76D7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FA1F9-B4CF-4E81-A3A2-98D4F4741FE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856EF8-9622-4FA4-A4DE-9EF7AEEC76D7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FA1F9-B4CF-4E81-A3A2-98D4F4741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856EF8-9622-4FA4-A4DE-9EF7AEEC76D7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FA1F9-B4CF-4E81-A3A2-98D4F4741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856EF8-9622-4FA4-A4DE-9EF7AEEC76D7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FA1F9-B4CF-4E81-A3A2-98D4F4741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856EF8-9622-4FA4-A4DE-9EF7AEEC76D7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FA1F9-B4CF-4E81-A3A2-98D4F4741FE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856EF8-9622-4FA4-A4DE-9EF7AEEC76D7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FA1F9-B4CF-4E81-A3A2-98D4F4741F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856EF8-9622-4FA4-A4DE-9EF7AEEC76D7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8FA1F9-B4CF-4E81-A3A2-98D4F4741FE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E856EF8-9622-4FA4-A4DE-9EF7AEEC76D7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48FA1F9-B4CF-4E81-A3A2-98D4F4741FE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istermigell.ru/" TargetMode="Externa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iletant.ru/articles" TargetMode="External"/><Relationship Id="rId5" Type="http://schemas.openxmlformats.org/officeDocument/2006/relationships/hyperlink" Target="http://the100.ru/womens" TargetMode="External"/><Relationship Id="rId4" Type="http://schemas.openxmlformats.org/officeDocument/2006/relationships/hyperlink" Target="http://lady-uspech.ru/velikobritaniy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7001" y="848367"/>
            <a:ext cx="7406640" cy="13554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Проект «Личности в истории» </a:t>
            </a:r>
            <a:br>
              <a:rPr lang="ru-RU" sz="3600" b="1" dirty="0" smtClean="0"/>
            </a:br>
            <a:r>
              <a:rPr lang="ru-RU" sz="6000" b="1" dirty="0" smtClean="0"/>
              <a:t>Королева Виктория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3789040"/>
            <a:ext cx="4176464" cy="1752600"/>
          </a:xfrm>
        </p:spPr>
        <p:txBody>
          <a:bodyPr anchor="ctr">
            <a:noAutofit/>
          </a:bodyPr>
          <a:lstStyle/>
          <a:p>
            <a:r>
              <a:rPr lang="ru-RU" sz="1600" b="1" dirty="0" smtClean="0"/>
              <a:t>Автор :</a:t>
            </a:r>
          </a:p>
          <a:p>
            <a:r>
              <a:rPr lang="ru-RU" sz="1600" b="1" dirty="0" smtClean="0"/>
              <a:t>Учащаяся 8 А класса ГБОУ лицея № 373 </a:t>
            </a:r>
          </a:p>
          <a:p>
            <a:r>
              <a:rPr lang="ru-RU" sz="1600" b="1" dirty="0" smtClean="0"/>
              <a:t>Старкова </a:t>
            </a:r>
            <a:r>
              <a:rPr lang="ru-RU" sz="1600" b="1" dirty="0"/>
              <a:t>Е</a:t>
            </a:r>
            <a:r>
              <a:rPr lang="ru-RU" sz="1600" b="1" dirty="0" smtClean="0"/>
              <a:t>катерина </a:t>
            </a:r>
          </a:p>
          <a:p>
            <a:r>
              <a:rPr lang="ru-RU" sz="1600" b="1" dirty="0" smtClean="0"/>
              <a:t>Преподаватель:</a:t>
            </a:r>
          </a:p>
          <a:p>
            <a:r>
              <a:rPr lang="ru-RU" sz="1600" b="1" dirty="0" smtClean="0"/>
              <a:t>Демидова Ирина Васильевна</a:t>
            </a:r>
          </a:p>
          <a:p>
            <a:r>
              <a:rPr lang="ru-RU" sz="1600" b="1" dirty="0" smtClean="0"/>
              <a:t>Учитель истории и обществознания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348880"/>
            <a:ext cx="3024336" cy="42664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971600" y="185299"/>
            <a:ext cx="82174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Государственное бюджетное общеобразовательное учреждение</a:t>
            </a:r>
          </a:p>
          <a:p>
            <a:pPr algn="ctr"/>
            <a:r>
              <a:rPr lang="ru-RU" b="1" dirty="0" smtClean="0"/>
              <a:t>Лицей № 373 Московского района Санкт-Петербурга «Экономический лицей»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788024" y="6142011"/>
            <a:ext cx="640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2012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917304"/>
          </a:xfrm>
        </p:spPr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ru.wikipedia.org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mistermigell.ru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lady-uspech.ru/velikobritaniya</a:t>
            </a:r>
            <a:endParaRPr lang="ru-RU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the100.ru/womens</a:t>
            </a:r>
            <a:endParaRPr lang="ru-RU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www.diletant.ru/articles</a:t>
            </a:r>
            <a:endParaRPr lang="ru-RU" dirty="0" smtClean="0"/>
          </a:p>
          <a:p>
            <a:pPr marL="82296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1318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052736"/>
            <a:ext cx="4697672" cy="5328592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ru-RU" dirty="0" smtClean="0"/>
              <a:t>Королева Виктория</a:t>
            </a:r>
          </a:p>
          <a:p>
            <a:pPr algn="ctr">
              <a:buNone/>
            </a:pPr>
            <a:r>
              <a:rPr lang="ru-RU" dirty="0" smtClean="0"/>
              <a:t>    (1819-1901) прожила 82 года, из которых 64 года царствовала. В 1837 году она получила корону Англии, быстро усвоила парламентские традиции и законы государства, очень скоро проявив такие черты характера, как властность и упорство.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Королева, ставшая символом величия Англии</a:t>
            </a:r>
            <a:endParaRPr lang="ru-RU" sz="28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124744"/>
            <a:ext cx="3919325" cy="43132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2376264" cy="94064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Ранние годы  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707904" y="476672"/>
            <a:ext cx="5436096" cy="554461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/>
              <a:t>     Отцом Виктории был, четвёртый сын короля Георга III, матерью будущей королевы была принцесса </a:t>
            </a:r>
            <a:r>
              <a:rPr lang="ru-RU" sz="2400" dirty="0" err="1" smtClean="0"/>
              <a:t>Саксен-Кобургская</a:t>
            </a:r>
            <a:r>
              <a:rPr lang="ru-RU" sz="2400" dirty="0" smtClean="0"/>
              <a:t> Виктория, вдовствующая княгиня </a:t>
            </a:r>
            <a:r>
              <a:rPr lang="ru-RU" sz="2400" dirty="0" err="1" smtClean="0"/>
              <a:t>Лейнингенская</a:t>
            </a:r>
            <a:r>
              <a:rPr lang="ru-RU" sz="2400" dirty="0" smtClean="0"/>
              <a:t> (1786 — 16 марта 1861), уже имевшая двух детей от первого брака. Первое имя — Александрина — дано ей в честь русского императора Александра I, который был её крестным. Несмотря на довольно высокое положение в иерархии наследования, Виктория в первые годы жизни говорила только на немецком языке.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/>
          <a:srcRect b="6725"/>
          <a:stretch/>
        </p:blipFill>
        <p:spPr bwMode="auto">
          <a:xfrm>
            <a:off x="323528" y="1556792"/>
            <a:ext cx="3448446" cy="40736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30963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Ранние годы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260648"/>
            <a:ext cx="5401847" cy="4800600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ru-RU" sz="2400" dirty="0" smtClean="0"/>
              <a:t>Отец </a:t>
            </a:r>
            <a:r>
              <a:rPr lang="ru-RU" sz="2400" dirty="0"/>
              <a:t>Виктории, герцог Кентский, умер, когда дочери было восемь месяцев. Воспитывалась она под руководством герцогини Нортумберлендской; получила хорошие познания по ботанике и музыке. Как наставник в политических делах, большое влияние на принцессу имел её дядя по матери, король Бельгии Леопольд I, постоянно переписывавшийся с племянницей. Наследовала престол после смерти своего дяди по отцу, не оставившего законных детей, Вильгельма IV 20 июня 1837 г.</a:t>
            </a:r>
          </a:p>
        </p:txBody>
      </p:sp>
      <p:pic>
        <p:nvPicPr>
          <p:cNvPr id="1026" name="Picture 2" descr="C:\Users\Acer\Desktop\личности\01cad14104f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2002097" cy="26799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cer\Desktop\личности\Leopold_portret_winterhal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743" y="3009604"/>
            <a:ext cx="2232248" cy="38216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76641" y="6206899"/>
            <a:ext cx="1318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Леопольд </a:t>
            </a:r>
            <a:r>
              <a:rPr lang="en-US" b="1" dirty="0">
                <a:solidFill>
                  <a:schemeClr val="bg1"/>
                </a:solidFill>
              </a:rPr>
              <a:t>I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644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260648"/>
            <a:ext cx="5544616" cy="6120680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ru-RU" sz="2400" b="1" dirty="0" smtClean="0"/>
              <a:t>Двенадцатилетней девочкой узнав, что ей предстоит стать королевой, она начала готовиться к будущей деятельности - много училась, вела размеренный образ жизни. В день вступления на трон Виктория записала в своем дневнике: </a:t>
            </a:r>
            <a:r>
              <a:rPr lang="en-US" sz="2400" b="1" dirty="0" smtClean="0"/>
              <a:t>“</a:t>
            </a:r>
            <a:r>
              <a:rPr lang="ru-RU" sz="2400" b="1" dirty="0" smtClean="0"/>
              <a:t> Раз Провидению было угодно поставить меня на это место, я все сделаю, чтобы исполнить свой долг в отношении моей страны</a:t>
            </a:r>
            <a:r>
              <a:rPr lang="en-US" sz="2400" b="1" dirty="0" smtClean="0"/>
              <a:t>;</a:t>
            </a:r>
            <a:r>
              <a:rPr lang="ru-RU" sz="2400" b="1" dirty="0" smtClean="0"/>
              <a:t> я очень молода и, может быть, неопытна, но я уверена, что лишь немногие имеют  больше действительно доброй воли и больше желания делать то, что полезно и справедливо, чем я</a:t>
            </a:r>
            <a:r>
              <a:rPr lang="en-US" sz="2400" b="1" dirty="0" smtClean="0"/>
              <a:t>”</a:t>
            </a:r>
            <a:r>
              <a:rPr lang="ru-RU" sz="2400" b="1" dirty="0" smtClean="0"/>
              <a:t>.</a:t>
            </a:r>
            <a:endParaRPr lang="en-US" sz="2400" b="1" dirty="0" smtClean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980728"/>
            <a:ext cx="3256843" cy="447017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931" y="172050"/>
            <a:ext cx="1296144" cy="64807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Семья 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" y="4041157"/>
            <a:ext cx="9116113" cy="2520280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ru-RU" sz="2000" b="1" dirty="0" smtClean="0"/>
              <a:t>В 1840 году Виктория выбрала себе в мужья немецкого принца Альберта </a:t>
            </a:r>
            <a:r>
              <a:rPr lang="ru-RU" sz="2000" b="1" dirty="0" err="1" smtClean="0"/>
              <a:t>Саксен-Кобург-Готского</a:t>
            </a:r>
            <a:r>
              <a:rPr lang="ru-RU" sz="2000" b="1" dirty="0" smtClean="0"/>
              <a:t> и создала образцовую семью, основанную на пуританских добродетелях. Девять детей родила и воспитала королева</a:t>
            </a:r>
            <a:r>
              <a:rPr lang="en-US" sz="2000" b="1" dirty="0" smtClean="0"/>
              <a:t>;</a:t>
            </a:r>
            <a:r>
              <a:rPr lang="ru-RU" sz="2000" b="1" dirty="0" smtClean="0"/>
              <a:t> ее семейная жизнь способствовала престижу Короны не меньше, чем экономические и политические успехи. Строгость викторианских обычаев и даже моды вошла в поговорку. В конце концов англичане стали видеть в своей королеве национальный символ и даже в самые тяжелые для страны годы относились к ней с почтением.. </a:t>
            </a:r>
            <a:endParaRPr lang="ru-RU" sz="2000" b="1" dirty="0"/>
          </a:p>
        </p:txBody>
      </p:sp>
      <p:pic>
        <p:nvPicPr>
          <p:cNvPr id="2052" name="Picture 4" descr="C:\Users\Acer\Desktop\личности\fdd748d0a871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753" y="332656"/>
            <a:ext cx="4650288" cy="35865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188640"/>
            <a:ext cx="3753664" cy="72008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Годы правления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626" y="116632"/>
            <a:ext cx="5292080" cy="5472608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ru-RU" sz="2400" b="1" dirty="0" smtClean="0"/>
              <a:t>В царствование Виктории Англия становится империей, королева получает титул императрицы. </a:t>
            </a:r>
          </a:p>
          <a:p>
            <a:pPr marL="82296" indent="0" algn="ctr">
              <a:buNone/>
            </a:pPr>
            <a:r>
              <a:rPr lang="ru-RU" sz="2400" b="1" dirty="0" smtClean="0"/>
              <a:t>Через своих сыновей, дочерей, внуков и внучек(а их насчитывалось около сорока) Виктория установила династические связи со всеми королевскими дворами Европы и использовала это для усиления английского влияния.</a:t>
            </a:r>
          </a:p>
          <a:p>
            <a:pPr marL="82296" indent="0" algn="ctr">
              <a:buNone/>
            </a:pPr>
            <a:r>
              <a:rPr lang="ru-RU" sz="2400" b="1" dirty="0" smtClean="0"/>
              <a:t>Кончина Виктории 22 января 1901 года с искренним чувством оплакивалась миллионами подданных, видевших в королеве символ величия Англии. С ее смертью закончилась Викторианская эпоха.</a:t>
            </a:r>
            <a:endParaRPr lang="ru-RU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911225"/>
            <a:ext cx="3490789" cy="50355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54176" cy="1512168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b="1" dirty="0" smtClean="0"/>
              <a:t>Внучка Виктории Алиса стала женой </a:t>
            </a:r>
          </a:p>
          <a:p>
            <a:pPr marL="82296" indent="0" algn="ctr">
              <a:buNone/>
            </a:pPr>
            <a:r>
              <a:rPr lang="ru-RU" b="1" dirty="0" smtClean="0"/>
              <a:t>Николая Второго, российского императора.</a:t>
            </a:r>
            <a:endParaRPr lang="ru-RU" b="1" dirty="0"/>
          </a:p>
        </p:txBody>
      </p:sp>
      <p:pic>
        <p:nvPicPr>
          <p:cNvPr id="1026" name="Picture 2" descr="C:\Users\Acer\Desktop\личности\3522-09-78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72815"/>
            <a:ext cx="6336704" cy="47525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ая выноска 3"/>
          <p:cNvSpPr/>
          <p:nvPr/>
        </p:nvSpPr>
        <p:spPr>
          <a:xfrm flipH="1">
            <a:off x="-65201" y="3217702"/>
            <a:ext cx="1800200" cy="1723466"/>
          </a:xfrm>
          <a:prstGeom prst="wedgeRectCallout">
            <a:avLst>
              <a:gd name="adj1" fmla="val -151812"/>
              <a:gd name="adj2" fmla="val -5308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Алиса Гессенская, будущая императрица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Александра Федоровна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919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76672"/>
            <a:ext cx="7416824" cy="59046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104</TotalTime>
  <Words>534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Проект «Личности в истории»  Королева Виктория</vt:lpstr>
      <vt:lpstr>Королева, ставшая символом величия Англии</vt:lpstr>
      <vt:lpstr>Ранние годы  </vt:lpstr>
      <vt:lpstr>Ранние годы</vt:lpstr>
      <vt:lpstr>Презентация PowerPoint</vt:lpstr>
      <vt:lpstr>Семья </vt:lpstr>
      <vt:lpstr>Годы правления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Королева Виктория</dc:title>
  <dc:creator>Катюшка</dc:creator>
  <cp:lastModifiedBy>Acer</cp:lastModifiedBy>
  <cp:revision>13</cp:revision>
  <dcterms:created xsi:type="dcterms:W3CDTF">2012-11-25T13:13:50Z</dcterms:created>
  <dcterms:modified xsi:type="dcterms:W3CDTF">2012-12-23T17:09:39Z</dcterms:modified>
</cp:coreProperties>
</file>