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74;&#1072;&#1085;%20&#1075;&#1086;&#1075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1071547"/>
            <a:ext cx="3600448" cy="2528904"/>
          </a:xfrm>
        </p:spPr>
        <p:txBody>
          <a:bodyPr>
            <a:normAutofit/>
          </a:bodyPr>
          <a:lstStyle/>
          <a:p>
            <a:r>
              <a:rPr lang="ru-RU" dirty="0" smtClean="0"/>
              <a:t>Сергей Махотин</a:t>
            </a:r>
            <a:br>
              <a:rPr lang="ru-RU" dirty="0" smtClean="0"/>
            </a:br>
            <a:r>
              <a:rPr lang="ru-RU" dirty="0" smtClean="0"/>
              <a:t>«Фотограф»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скороговорку: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осы не усы, не усищи, а усики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Наведет стеклянный глаз,</a:t>
            </a:r>
          </a:p>
          <a:p>
            <a:r>
              <a:rPr lang="ru-RU" dirty="0" smtClean="0"/>
              <a:t>Щелкнул раз – и помнит вас</a:t>
            </a:r>
          </a:p>
          <a:p>
            <a:r>
              <a:rPr lang="ru-RU" dirty="0" smtClean="0"/>
              <a:t>Кто знает, что такое объектив?</a:t>
            </a:r>
          </a:p>
          <a:p>
            <a:r>
              <a:rPr lang="ru-RU" dirty="0" smtClean="0"/>
              <a:t>Часть фотоаппарата с увеличительными стёклами.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4444" y="3932958"/>
            <a:ext cx="3919556" cy="292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357694"/>
            <a:ext cx="2357444" cy="235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Читаем стихотворение на стр.9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12605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 фотографии - наша семья.</a:t>
            </a:r>
          </a:p>
          <a:p>
            <a:r>
              <a:rPr lang="ru-RU" dirty="0" smtClean="0"/>
              <a:t> Вот он, мой папа,</a:t>
            </a:r>
          </a:p>
          <a:p>
            <a:r>
              <a:rPr lang="ru-RU" dirty="0" smtClean="0"/>
              <a:t> Вот мама моя.</a:t>
            </a:r>
          </a:p>
          <a:p>
            <a:endParaRPr lang="ru-RU" dirty="0" smtClean="0"/>
          </a:p>
          <a:p>
            <a:r>
              <a:rPr lang="ru-RU" dirty="0" smtClean="0"/>
              <a:t> Рядом был дед, </a:t>
            </a:r>
          </a:p>
          <a:p>
            <a:r>
              <a:rPr lang="ru-RU" dirty="0" smtClean="0"/>
              <a:t> Он картошку копал…</a:t>
            </a:r>
          </a:p>
          <a:p>
            <a:r>
              <a:rPr lang="ru-RU" dirty="0" smtClean="0"/>
              <a:t> Странно, что он в объектив не попал.</a:t>
            </a:r>
          </a:p>
          <a:p>
            <a:endParaRPr lang="ru-RU" dirty="0" smtClean="0"/>
          </a:p>
          <a:p>
            <a:r>
              <a:rPr lang="ru-RU" dirty="0" smtClean="0"/>
              <a:t> Нет, у сестры</a:t>
            </a:r>
          </a:p>
          <a:p>
            <a:r>
              <a:rPr lang="ru-RU" dirty="0" smtClean="0"/>
              <a:t> Ничего не случилось, </a:t>
            </a:r>
          </a:p>
          <a:p>
            <a:r>
              <a:rPr lang="ru-RU" dirty="0" smtClean="0"/>
              <a:t> Просто она</a:t>
            </a:r>
          </a:p>
          <a:p>
            <a:r>
              <a:rPr lang="ru-RU" dirty="0" smtClean="0"/>
              <a:t> Не совсем получилась.</a:t>
            </a:r>
          </a:p>
          <a:p>
            <a:endParaRPr lang="ru-RU" dirty="0" smtClean="0"/>
          </a:p>
          <a:p>
            <a:r>
              <a:rPr lang="ru-RU" dirty="0" smtClean="0"/>
              <a:t> Надо, пожалуй, </a:t>
            </a:r>
          </a:p>
          <a:p>
            <a:r>
              <a:rPr lang="ru-RU" dirty="0" smtClean="0"/>
              <a:t> Опять переснять:</a:t>
            </a:r>
          </a:p>
          <a:p>
            <a:r>
              <a:rPr lang="ru-RU" dirty="0" smtClean="0"/>
              <a:t> Я этот снимок устал объяснять!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14488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857364"/>
            <a:ext cx="85725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714752"/>
            <a:ext cx="30003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-Как можно назвать ту фотографию, которую хотел сделать мальчик?</a:t>
            </a:r>
          </a:p>
          <a:p>
            <a:r>
              <a:rPr lang="ru-RU" dirty="0" smtClean="0"/>
              <a:t>Это семейный портрет</a:t>
            </a:r>
          </a:p>
          <a:p>
            <a:r>
              <a:rPr lang="ru-RU" dirty="0" smtClean="0"/>
              <a:t>Фотография получилась?</a:t>
            </a:r>
          </a:p>
          <a:p>
            <a:r>
              <a:rPr lang="ru-RU" dirty="0" smtClean="0"/>
              <a:t>Почему вы так думаете?</a:t>
            </a:r>
          </a:p>
          <a:p>
            <a:r>
              <a:rPr lang="ru-RU" dirty="0" smtClean="0"/>
              <a:t>Дед в кадр не поместился, сестра выглядит очень странно, все время приходится объяснять фотографию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Поход в «Музейный Дом»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1&amp;slidetitle="/>
              </a:rPr>
              <a:t>Ван </a:t>
            </a:r>
            <a:r>
              <a:rPr lang="ru-RU" dirty="0" err="1" smtClean="0">
                <a:hlinkClick r:id="rId2" action="ppaction://hlinkpres?slideindex=1&amp;slidetitle="/>
              </a:rPr>
              <a:t>Гог</a:t>
            </a:r>
            <a:r>
              <a:rPr lang="ru-RU" dirty="0" smtClean="0">
                <a:hlinkClick r:id="rId2" action="ppaction://hlinkpres?slideindex=1&amp;slidetitle="/>
              </a:rPr>
              <a:t> «Церковь в Овере»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169</Words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Сергей Махотин «Фотограф»</vt:lpstr>
      <vt:lpstr>Прочитайте скороговорку:</vt:lpstr>
      <vt:lpstr>Отгадайте загадку:</vt:lpstr>
      <vt:lpstr>Читаем стихотворение на стр.9</vt:lpstr>
      <vt:lpstr>Слайд 5</vt:lpstr>
      <vt:lpstr>Поход в «Музейный Дом»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Махотин «Фотограф»</dc:title>
  <cp:lastModifiedBy>лариса</cp:lastModifiedBy>
  <cp:revision>9</cp:revision>
  <dcterms:modified xsi:type="dcterms:W3CDTF">2012-12-23T07:22:11Z</dcterms:modified>
</cp:coreProperties>
</file>