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  <p:sldId id="259" r:id="rId5"/>
    <p:sldId id="275" r:id="rId6"/>
    <p:sldId id="260" r:id="rId7"/>
    <p:sldId id="261" r:id="rId8"/>
    <p:sldId id="263" r:id="rId9"/>
    <p:sldId id="262" r:id="rId10"/>
    <p:sldId id="266" r:id="rId11"/>
    <p:sldId id="276" r:id="rId12"/>
    <p:sldId id="267" r:id="rId13"/>
    <p:sldId id="277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DBD4B-5B0D-45EE-882E-C4CD80E8BB32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45138-0D0B-4DF6-A942-7F6DBA735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DBD4B-5B0D-45EE-882E-C4CD80E8BB32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45138-0D0B-4DF6-A942-7F6DBA735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DBD4B-5B0D-45EE-882E-C4CD80E8BB32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45138-0D0B-4DF6-A942-7F6DBA735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DBD4B-5B0D-45EE-882E-C4CD80E8BB32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45138-0D0B-4DF6-A942-7F6DBA735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DBD4B-5B0D-45EE-882E-C4CD80E8BB32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45138-0D0B-4DF6-A942-7F6DBA735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DBD4B-5B0D-45EE-882E-C4CD80E8BB32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45138-0D0B-4DF6-A942-7F6DBA735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DBD4B-5B0D-45EE-882E-C4CD80E8BB32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45138-0D0B-4DF6-A942-7F6DBA735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DBD4B-5B0D-45EE-882E-C4CD80E8BB32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45138-0D0B-4DF6-A942-7F6DBA735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DBD4B-5B0D-45EE-882E-C4CD80E8BB32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45138-0D0B-4DF6-A942-7F6DBA735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DBD4B-5B0D-45EE-882E-C4CD80E8BB32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45138-0D0B-4DF6-A942-7F6DBA735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DBD4B-5B0D-45EE-882E-C4CD80E8BB32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45138-0D0B-4DF6-A942-7F6DBA7357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4DDBD4B-5B0D-45EE-882E-C4CD80E8BB32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D145138-0D0B-4DF6-A942-7F6DBA735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642918"/>
            <a:ext cx="7772400" cy="235745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Arial" pitchFamily="34" charset="0"/>
                <a:cs typeface="Arial" pitchFamily="34" charset="0"/>
              </a:rPr>
              <a:t>Урок по теме</a:t>
            </a:r>
            <a:br>
              <a:rPr lang="ru-RU" sz="6000" dirty="0" smtClean="0">
                <a:latin typeface="Arial" pitchFamily="34" charset="0"/>
                <a:cs typeface="Arial" pitchFamily="34" charset="0"/>
              </a:rPr>
            </a:br>
            <a:r>
              <a:rPr lang="ru-RU" sz="6000" dirty="0" smtClean="0">
                <a:latin typeface="Arial" pitchFamily="34" charset="0"/>
                <a:cs typeface="Arial" pitchFamily="34" charset="0"/>
              </a:rPr>
              <a:t> «Смежные углы»</a:t>
            </a:r>
            <a:endParaRPr lang="ru-RU" sz="6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00050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Подготовила: </a:t>
            </a:r>
            <a:r>
              <a:rPr lang="ru-RU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Н.В. </a:t>
            </a:r>
            <a:r>
              <a:rPr lang="ru-RU" sz="2000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Максутова</a:t>
            </a:r>
            <a:r>
              <a:rPr lang="ru-RU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algn="r"/>
            <a:r>
              <a:rPr lang="ru-RU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 математики </a:t>
            </a:r>
          </a:p>
          <a:p>
            <a:pPr algn="r"/>
            <a:r>
              <a:rPr lang="ru-RU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МОУ – </a:t>
            </a:r>
            <a:r>
              <a:rPr lang="ru-RU" sz="2000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Высоковская</a:t>
            </a:r>
            <a:r>
              <a:rPr lang="ru-RU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СОШ № 1</a:t>
            </a:r>
            <a:endParaRPr lang="ru-RU" sz="20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714356"/>
            <a:ext cx="4793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Учебник,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стр.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26,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№4 (4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157161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Угол, равный 90</a:t>
            </a:r>
            <a:r>
              <a:rPr lang="ru-RU" sz="3200" i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32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называется </a:t>
            </a: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прямым</a:t>
            </a:r>
            <a:endParaRPr lang="ru-RU" sz="32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00100" y="2892380"/>
            <a:ext cx="757242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смежные углы равны, то они – прямые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sz="2800" b="1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братно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u="sng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смежные углы прямые, то они – равны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212526/img2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642918"/>
            <a:ext cx="371477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festival.1september.ru/articles/212526/img2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642918"/>
            <a:ext cx="407196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57224" y="2928934"/>
            <a:ext cx="25717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Рисунок 6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786314" y="2857496"/>
            <a:ext cx="35004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Рисунок 7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00002" y="3652067"/>
            <a:ext cx="821540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Гипотеза.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Если у смежных углов провести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биссектрисы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они будут образовывать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прямой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угол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8992" y="4857760"/>
            <a:ext cx="51435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Угол между биссектрисами смежных углов – прямой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85794"/>
            <a:ext cx="8072494" cy="50167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i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«Геометрия является самым могущественным средством для изощрения наших умственных способностей и дает нам возможность правильно мыслить и рассуждать</a:t>
            </a:r>
            <a:r>
              <a:rPr lang="ru-RU" sz="40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»                 </a:t>
            </a:r>
            <a:endParaRPr lang="ru-RU" sz="4000" i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40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</a:t>
            </a:r>
            <a:r>
              <a:rPr lang="ru-RU" sz="40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Галилео Галилей  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85720" y="1357298"/>
            <a:ext cx="4357718" cy="378565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Красивая задача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непредсказуемость +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непредполагаемость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+ неожиданность + удивительная простота +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простота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+ фантазия + революционный шаг + удивление + оптимизм + труд +...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В.Г.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Болтянский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6314" y="357166"/>
            <a:ext cx="4000528" cy="563231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400" b="1" i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трудились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при решении задач,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если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решали правильно, то появлялся </a:t>
            </a:r>
            <a:r>
              <a:rPr lang="ru-RU" sz="2400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оптимизм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при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выдвижении гипотезы мы проявили </a:t>
            </a:r>
            <a:r>
              <a:rPr lang="ru-RU" sz="2400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фантазию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при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её доказательстве </a:t>
            </a:r>
            <a:r>
              <a:rPr lang="ru-RU" sz="2400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революционный шаг </a:t>
            </a:r>
            <a:endParaRPr lang="ru-RU" sz="2400" b="1" i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это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было для нас </a:t>
            </a:r>
            <a:r>
              <a:rPr lang="ru-RU" sz="2400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неожиданностью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мы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даже </a:t>
            </a:r>
            <a:r>
              <a:rPr lang="ru-RU" sz="2400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предполагали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доказательство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будет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удивительно </a:t>
            </a:r>
            <a:r>
              <a:rPr lang="ru-RU" sz="2400" b="1" i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простым</a:t>
            </a:r>
            <a:endParaRPr lang="ru-RU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772400" cy="18288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Arial" pitchFamily="34" charset="0"/>
                <a:cs typeface="Arial" pitchFamily="34" charset="0"/>
              </a:rPr>
              <a:t>СПАСИБО ЗА УРОК</a:t>
            </a:r>
            <a:endParaRPr lang="ru-RU" sz="6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214818"/>
            <a:ext cx="7772400" cy="914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ЖЕЛАЮ УСПЕХОВ В ОБУЧЕНИИ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714356"/>
            <a:ext cx="7000924" cy="440120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…Он </a:t>
            </a:r>
            <a:r>
              <a:rPr lang="ru-RU" sz="2800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говорил, что есть только два источника людских пороков: праздность и суеверие, и что есть только две добродетели: деятельность и ум. Он сам занимался воспитанием своей дочери и, чтобы развить в ней обе главные добродетели, давал ей уроки алгебры и геометрии и распределил всю её жизнь в беспрестанных </a:t>
            </a:r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занятиях… 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428604"/>
            <a:ext cx="4429156" cy="58477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Смежные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углы 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928670"/>
            <a:ext cx="757242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Какая фигура называется  углом?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Углом</a:t>
            </a:r>
            <a:r>
              <a:rPr lang="ru-RU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называется фигура, которая состоит из точки – вершины угла – и двух различных полупрямых, исходящих из этой точки, - сторон угла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углы вы изучили?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Развернутые, смежные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Какой угол называется развернутым?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Угол, равный </a:t>
            </a:r>
            <a:r>
              <a:rPr lang="ru-RU" sz="2400" b="1" i="1" dirty="0">
                <a:solidFill>
                  <a:srgbClr val="FF0000"/>
                </a:solidFill>
              </a:rPr>
              <a:t>180</a:t>
            </a:r>
            <a:r>
              <a:rPr lang="ru-RU" sz="2400" b="1" i="1" baseline="30000" dirty="0">
                <a:solidFill>
                  <a:srgbClr val="FF0000"/>
                </a:solidFill>
              </a:rPr>
              <a:t>0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 углы  называются  смежными?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Два угла называются 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смежными</a:t>
            </a:r>
            <a:r>
              <a:rPr lang="ru-RU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если у них сторона общая, а другие стороны – дополнительные полупрямые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o15.mail.yandex.net/static/408fb93aca354cdb8f89f5d11afced67/tmpwvV20__html_m62174eae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835824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o15.mail.yandex.net/static/408fb93aca354cdb8f89f5d11afced67/tmpwvV20__html_m18f87e1f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807249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o15.mail.yandex.net/static/408fb93aca354cdb8f89f5d11afced67/tmpwvV20__html_2dc27b3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642918"/>
            <a:ext cx="764386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357422" y="4643446"/>
            <a:ext cx="42862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Сумма смежных углов равна 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180</a:t>
            </a:r>
            <a:r>
              <a:rPr lang="ru-RU" sz="2400" b="1" i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</a:t>
            </a:r>
          </a:p>
          <a:p>
            <a:pPr algn="ctr"/>
            <a:endParaRPr lang="ru-RU" sz="2400" b="1" i="1" baseline="30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Теорема о смежных углах</a:t>
            </a:r>
          </a:p>
          <a:p>
            <a:pPr algn="ctr"/>
            <a:endParaRPr lang="ru-RU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500034" y="714356"/>
            <a:ext cx="807249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рисунку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составьте задачу, в которой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требуется найти величины смежных углов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462" name="Рисунок 2" descr="http://festival.1september.ru/articles/212526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214554"/>
            <a:ext cx="6215107" cy="2071702"/>
          </a:xfrm>
          <a:prstGeom prst="rect">
            <a:avLst/>
          </a:prstGeom>
          <a:noFill/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357158" y="4857760"/>
            <a:ext cx="83273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Один из смежных углов больше другого на 40 градусов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(меньше другого на 40 градусов). Найдите эти углы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Arial" pitchFamily="34" charset="0"/>
                <a:cs typeface="Arial" pitchFamily="34" charset="0"/>
              </a:rPr>
              <a:t>Домашнее задание</a:t>
            </a:r>
            <a:br>
              <a:rPr lang="ru-RU" sz="6600" dirty="0" smtClean="0">
                <a:latin typeface="Arial" pitchFamily="34" charset="0"/>
                <a:cs typeface="Arial" pitchFamily="34" charset="0"/>
              </a:rPr>
            </a:br>
            <a:r>
              <a:rPr lang="ru-RU" sz="6600" dirty="0" smtClean="0">
                <a:latin typeface="Arial" pitchFamily="34" charset="0"/>
                <a:cs typeface="Arial" pitchFamily="34" charset="0"/>
              </a:rPr>
              <a:t>№4 (1, 3)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357158" y="357166"/>
            <a:ext cx="8358246" cy="54168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5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5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Гипотеза</a:t>
            </a:r>
            <a:r>
              <a:rPr lang="ru-RU" sz="54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научное предположение, выдвигаемое для объяснения каких-либо явлений</a:t>
            </a:r>
            <a:r>
              <a:rPr lang="ru-RU" sz="5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endParaRPr lang="ru-RU" sz="44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«Словарь русского языка» С.И. Ожегова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116</TotalTime>
  <Words>312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Урок по теме  «Смежные углы»</vt:lpstr>
      <vt:lpstr>Слайд 2</vt:lpstr>
      <vt:lpstr>Слайд 3</vt:lpstr>
      <vt:lpstr>Слайд 4</vt:lpstr>
      <vt:lpstr>Слайд 5</vt:lpstr>
      <vt:lpstr>Слайд 6</vt:lpstr>
      <vt:lpstr>Слайд 7</vt:lpstr>
      <vt:lpstr>Домашнее задание №4 (1, 3)</vt:lpstr>
      <vt:lpstr>Слайд 9</vt:lpstr>
      <vt:lpstr>Слайд 10</vt:lpstr>
      <vt:lpstr>Слайд 11</vt:lpstr>
      <vt:lpstr>Слайд 12</vt:lpstr>
      <vt:lpstr>Слайд 13</vt:lpstr>
      <vt:lpstr>СПАСИБО ЗА УРОК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теме  «Смежные углы»</dc:title>
  <dc:creator>user</dc:creator>
  <cp:lastModifiedBy>user</cp:lastModifiedBy>
  <cp:revision>38</cp:revision>
  <dcterms:created xsi:type="dcterms:W3CDTF">2011-11-05T13:54:46Z</dcterms:created>
  <dcterms:modified xsi:type="dcterms:W3CDTF">2011-11-06T14:57:50Z</dcterms:modified>
</cp:coreProperties>
</file>