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sldIdLst>
    <p:sldId id="256" r:id="rId2"/>
    <p:sldId id="276" r:id="rId3"/>
    <p:sldId id="273" r:id="rId4"/>
    <p:sldId id="270" r:id="rId5"/>
    <p:sldId id="271" r:id="rId6"/>
    <p:sldId id="272" r:id="rId7"/>
    <p:sldId id="257" r:id="rId8"/>
    <p:sldId id="274" r:id="rId9"/>
    <p:sldId id="259" r:id="rId10"/>
    <p:sldId id="261" r:id="rId11"/>
    <p:sldId id="262" r:id="rId12"/>
    <p:sldId id="263" r:id="rId13"/>
    <p:sldId id="264" r:id="rId14"/>
    <p:sldId id="275" r:id="rId15"/>
    <p:sldId id="265" r:id="rId16"/>
    <p:sldId id="266" r:id="rId17"/>
    <p:sldId id="267" r:id="rId18"/>
    <p:sldId id="268" r:id="rId19"/>
    <p:sldId id="269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0" b="1" kern="1200">
        <a:solidFill>
          <a:schemeClr val="accent1"/>
        </a:solidFill>
        <a:latin typeface="Times New Roman" pitchFamily="18" charset="-52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0" b="1" kern="1200">
        <a:solidFill>
          <a:schemeClr val="accent1"/>
        </a:solidFill>
        <a:latin typeface="Times New Roman" pitchFamily="18" charset="-52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0" b="1" kern="1200">
        <a:solidFill>
          <a:schemeClr val="accent1"/>
        </a:solidFill>
        <a:latin typeface="Times New Roman" pitchFamily="18" charset="-52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0" b="1" kern="1200">
        <a:solidFill>
          <a:schemeClr val="accent1"/>
        </a:solidFill>
        <a:latin typeface="Times New Roman" pitchFamily="18" charset="-52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0" b="1" kern="1200">
        <a:solidFill>
          <a:schemeClr val="accent1"/>
        </a:solidFill>
        <a:latin typeface="Times New Roman" pitchFamily="18" charset="-52"/>
        <a:ea typeface="+mn-ea"/>
        <a:cs typeface="+mn-cs"/>
      </a:defRPr>
    </a:lvl5pPr>
    <a:lvl6pPr marL="2286000" algn="l" defTabSz="914400" rtl="0" eaLnBrk="1" latinLnBrk="0" hangingPunct="1">
      <a:defRPr sz="10000" b="1" kern="1200">
        <a:solidFill>
          <a:schemeClr val="accent1"/>
        </a:solidFill>
        <a:latin typeface="Times New Roman" pitchFamily="18" charset="-52"/>
        <a:ea typeface="+mn-ea"/>
        <a:cs typeface="+mn-cs"/>
      </a:defRPr>
    </a:lvl6pPr>
    <a:lvl7pPr marL="2743200" algn="l" defTabSz="914400" rtl="0" eaLnBrk="1" latinLnBrk="0" hangingPunct="1">
      <a:defRPr sz="10000" b="1" kern="1200">
        <a:solidFill>
          <a:schemeClr val="accent1"/>
        </a:solidFill>
        <a:latin typeface="Times New Roman" pitchFamily="18" charset="-52"/>
        <a:ea typeface="+mn-ea"/>
        <a:cs typeface="+mn-cs"/>
      </a:defRPr>
    </a:lvl7pPr>
    <a:lvl8pPr marL="3200400" algn="l" defTabSz="914400" rtl="0" eaLnBrk="1" latinLnBrk="0" hangingPunct="1">
      <a:defRPr sz="10000" b="1" kern="1200">
        <a:solidFill>
          <a:schemeClr val="accent1"/>
        </a:solidFill>
        <a:latin typeface="Times New Roman" pitchFamily="18" charset="-52"/>
        <a:ea typeface="+mn-ea"/>
        <a:cs typeface="+mn-cs"/>
      </a:defRPr>
    </a:lvl8pPr>
    <a:lvl9pPr marL="3657600" algn="l" defTabSz="914400" rtl="0" eaLnBrk="1" latinLnBrk="0" hangingPunct="1">
      <a:defRPr sz="10000" b="1" kern="1200">
        <a:solidFill>
          <a:schemeClr val="accent1"/>
        </a:solidFill>
        <a:latin typeface="Times New Roman" pitchFamily="18" charset="-52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BAA822-78CF-4B8F-8402-C94E82AFEA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C9D166-BC16-47B5-AAA3-DD5E64ED2E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4D631A-F3F0-4811-958B-B52E92CFBA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22679-0C66-4416-9174-799C181303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ECC9C-70A6-4205-AE3E-16D74CFE86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980D2-78EA-4E3E-9B19-068B40AA12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5E3507-34B7-437E-8B38-9C4640E606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C2A75-7FDF-4840-8D60-C4551EDBE8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342866-04E4-4444-A617-E419A2C629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644CB8-F0D5-458D-AB8A-E443A97619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9C57E-4493-4D6C-87C3-57A0EBCDA4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</a:defRPr>
            </a:lvl1pPr>
          </a:lstStyle>
          <a:p>
            <a:fld id="{37E45730-FC6F-4C9C-BF16-0F963136E58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286000" y="1600200"/>
            <a:ext cx="4735513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/>
              <a:t>Ван Гог</a:t>
            </a:r>
          </a:p>
          <a:p>
            <a:pPr algn="ctr"/>
            <a:r>
              <a:rPr lang="ru-RU" sz="8000"/>
              <a:t>Винсент</a:t>
            </a:r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32734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PREZENTAC\VANGOG\20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04800"/>
            <a:ext cx="4829175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PREZENTAC\VANGOG\20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28600"/>
            <a:ext cx="5081588" cy="6376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PREZENTAC\VANGOG\20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838200"/>
            <a:ext cx="6732588" cy="523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PREZENTAC\VANGOG\20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304800"/>
            <a:ext cx="5081588" cy="6326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Untitled-3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524000"/>
            <a:ext cx="8077200" cy="3892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PREZENTAC\VANGOG\20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914400"/>
            <a:ext cx="6248400" cy="5043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PREZENTAC\VANGOG\20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457200"/>
            <a:ext cx="3608388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PREZENTAC\VANGOG\21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838200"/>
            <a:ext cx="7010400" cy="5256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PREZENTAC\VANGOG\21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609600"/>
            <a:ext cx="6705600" cy="5597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PREZENTAC\VANGOG\21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762000"/>
            <a:ext cx="7086600" cy="5561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429684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smtClean="0"/>
              <a:t>Всемирно известный нидерландский художник-постимпрессионист.</a:t>
            </a:r>
          </a:p>
          <a:p>
            <a:r>
              <a:rPr lang="ru-RU" sz="3000" dirty="0" smtClean="0"/>
              <a:t>Родился 30 марта 1853 года в деревушке </a:t>
            </a:r>
            <a:r>
              <a:rPr lang="ru-RU" sz="3000" dirty="0" err="1" smtClean="0"/>
              <a:t>Грот-Зюндерт</a:t>
            </a:r>
            <a:r>
              <a:rPr lang="ru-RU" sz="3000" dirty="0" smtClean="0"/>
              <a:t>.</a:t>
            </a:r>
          </a:p>
          <a:p>
            <a:r>
              <a:rPr lang="ru-RU" sz="3000" dirty="0" smtClean="0"/>
              <a:t>Напряжённая работа Ван </a:t>
            </a:r>
            <a:r>
              <a:rPr lang="ru-RU" sz="3000" dirty="0" err="1" smtClean="0"/>
              <a:t>Гога</a:t>
            </a:r>
            <a:r>
              <a:rPr lang="ru-RU" sz="3000" dirty="0" smtClean="0"/>
              <a:t> в последние годы привела к появлению приступов психической болезни. Его здоровье ухудшалось, и в итоге он оказался в клинике для душевнобольных , затем он предпринял попытку покончить жизнь самоубийством. Выйдя на прогулку с материалами для рисования, выстрелил в себя из пистолета и скончался от потери крови (1890 г.)</a:t>
            </a:r>
          </a:p>
          <a:p>
            <a:r>
              <a:rPr lang="ru-RU" sz="3200" dirty="0" smtClean="0"/>
              <a:t>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Untitled-1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457200"/>
            <a:ext cx="4595813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PREZENTAC\VANGOG\21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685800"/>
            <a:ext cx="7086600" cy="5489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PREZENTAC\VANGOG\20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304800"/>
            <a:ext cx="5086350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PREZENTAC\VANGOG\19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838200"/>
            <a:ext cx="6705600" cy="5326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PREZENTAC\VANGOG\19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04800"/>
            <a:ext cx="4926013" cy="632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Untitled-2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685800"/>
            <a:ext cx="6934200" cy="5459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PREZENTAC\VANGOG\19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457200"/>
            <a:ext cx="4810125" cy="601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овая презентация">
  <a:themeElements>
    <a:clrScheme name="Новая презентаци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Новая презентация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Новая презентаци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Новая презентация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Office\Шаблоны\Новая презентация.pot</Template>
  <TotalTime>128</TotalTime>
  <Words>76</Words>
  <Application>Microsoft PowerPoint</Application>
  <PresentationFormat>Экран (4:3)</PresentationFormat>
  <Paragraphs>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Times New Roman</vt:lpstr>
      <vt:lpstr>Новая презентация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 отсутствует</dc:title>
  <dc:creator>DIMA</dc:creator>
  <cp:lastModifiedBy>лариса</cp:lastModifiedBy>
  <cp:revision>20</cp:revision>
  <dcterms:created xsi:type="dcterms:W3CDTF">2003-10-27T09:58:31Z</dcterms:created>
  <dcterms:modified xsi:type="dcterms:W3CDTF">2012-12-23T07:28:33Z</dcterms:modified>
</cp:coreProperties>
</file>