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8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C780-D26A-44D9-9E40-0F05CF27D4FA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D7496-A11D-4766-8CAB-B94710AF8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C780-D26A-44D9-9E40-0F05CF27D4FA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D7496-A11D-4766-8CAB-B94710AF8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C780-D26A-44D9-9E40-0F05CF27D4FA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D7496-A11D-4766-8CAB-B94710AF8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C780-D26A-44D9-9E40-0F05CF27D4FA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D7496-A11D-4766-8CAB-B94710AF8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C780-D26A-44D9-9E40-0F05CF27D4FA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D7496-A11D-4766-8CAB-B94710AF8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C780-D26A-44D9-9E40-0F05CF27D4FA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D7496-A11D-4766-8CAB-B94710AF8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C780-D26A-44D9-9E40-0F05CF27D4FA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D7496-A11D-4766-8CAB-B94710AF8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C780-D26A-44D9-9E40-0F05CF27D4FA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D7496-A11D-4766-8CAB-B94710AF8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C780-D26A-44D9-9E40-0F05CF27D4FA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D7496-A11D-4766-8CAB-B94710AF8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C780-D26A-44D9-9E40-0F05CF27D4FA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D7496-A11D-4766-8CAB-B94710AF8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C780-D26A-44D9-9E40-0F05CF27D4FA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D7496-A11D-4766-8CAB-B94710AF8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0C780-D26A-44D9-9E40-0F05CF27D4FA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D7496-A11D-4766-8CAB-B94710AF8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4">
              <a:lumMod val="75000"/>
            </a:schemeClr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4">
              <a:lumMod val="75000"/>
            </a:schemeClr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43182394001632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806" r="5806"/>
          <a:stretch>
            <a:fillRect/>
          </a:stretch>
        </p:blipFill>
        <p:spPr>
          <a:xfrm>
            <a:off x="571472" y="357166"/>
            <a:ext cx="8072494" cy="60007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43182394001632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806" r="5806"/>
          <a:stretch>
            <a:fillRect/>
          </a:stretch>
        </p:blipFill>
        <p:spPr>
          <a:xfrm>
            <a:off x="642910" y="357166"/>
            <a:ext cx="7786742" cy="592935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ook.com.ua-44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000" r="10000"/>
          <a:stretch>
            <a:fillRect/>
          </a:stretch>
        </p:blipFill>
        <p:spPr>
          <a:xfrm>
            <a:off x="357158" y="214290"/>
            <a:ext cx="8429684" cy="64294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428604"/>
            <a:ext cx="6858048" cy="2357454"/>
          </a:xfrm>
        </p:spPr>
        <p:txBody>
          <a:bodyPr>
            <a:noAutofit/>
          </a:bodyPr>
          <a:lstStyle/>
          <a:p>
            <a:pPr algn="ctr"/>
            <a:endParaRPr lang="ru-RU" sz="7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Урок –проект</a:t>
            </a:r>
          </a:p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«Чудо </a:t>
            </a:r>
            <a:r>
              <a:rPr lang="ru-RU" sz="6600" b="1" dirty="0" smtClean="0">
                <a:solidFill>
                  <a:schemeClr val="bg1"/>
                </a:solidFill>
              </a:rPr>
              <a:t>– </a:t>
            </a:r>
            <a:r>
              <a:rPr lang="ru-RU" sz="6600" b="1" dirty="0" smtClean="0">
                <a:solidFill>
                  <a:schemeClr val="bg1"/>
                </a:solidFill>
              </a:rPr>
              <a:t>дерево»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Знаменитые деревья нашей планеты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84728391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10" y="285728"/>
            <a:ext cx="7929618" cy="53578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643578"/>
            <a:ext cx="5486400" cy="101917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Баобаб.  Африка.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321618"/>
            <a:ext cx="5486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 descr="28267849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762" b="21762"/>
          <a:stretch>
            <a:fillRect/>
          </a:stretch>
        </p:blipFill>
        <p:spPr>
          <a:xfrm>
            <a:off x="571472" y="214290"/>
            <a:ext cx="7858180" cy="57150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929330"/>
            <a:ext cx="5486400" cy="64294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Дерево- корзина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91238827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904" b="21904"/>
          <a:stretch>
            <a:fillRect/>
          </a:stretch>
        </p:blipFill>
        <p:spPr>
          <a:xfrm>
            <a:off x="714348" y="285728"/>
            <a:ext cx="7786742" cy="521497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715016"/>
            <a:ext cx="5486400" cy="80486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Двуногое дерево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62230_o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467" r="5467"/>
          <a:stretch>
            <a:fillRect/>
          </a:stretch>
        </p:blipFill>
        <p:spPr>
          <a:xfrm>
            <a:off x="500034" y="214290"/>
            <a:ext cx="7929618" cy="53578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715016"/>
            <a:ext cx="5486400" cy="785818"/>
          </a:xfrm>
        </p:spPr>
        <p:txBody>
          <a:bodyPr>
            <a:normAutofit/>
          </a:bodyPr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Баньяновое</a:t>
            </a:r>
            <a:r>
              <a:rPr lang="ru-RU" sz="4400" dirty="0" smtClean="0">
                <a:solidFill>
                  <a:schemeClr val="tx1"/>
                </a:solidFill>
              </a:rPr>
              <a:t>  дерево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Velvicija%20mirabili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879" r="13879"/>
          <a:stretch>
            <a:fillRect/>
          </a:stretch>
        </p:blipFill>
        <p:spPr>
          <a:xfrm>
            <a:off x="500034" y="357166"/>
            <a:ext cx="8072494" cy="53578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786454"/>
            <a:ext cx="5486400" cy="85725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Вельвичия 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87336540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875" b="21875"/>
          <a:stretch>
            <a:fillRect/>
          </a:stretch>
        </p:blipFill>
        <p:spPr>
          <a:xfrm>
            <a:off x="500034" y="214290"/>
            <a:ext cx="8072494" cy="58579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929330"/>
            <a:ext cx="5486400" cy="71438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Ротанговая пальма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revo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203</TotalTime>
  <Words>25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derevo</vt:lpstr>
      <vt:lpstr>Слайд 1</vt:lpstr>
      <vt:lpstr>Слайд 2</vt:lpstr>
      <vt:lpstr>Знаменитые деревья нашей планеты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Знаменитые деревья нашей планеты</dc:title>
  <dc:creator>Admin</dc:creator>
  <cp:lastModifiedBy>Admin</cp:lastModifiedBy>
  <cp:revision>30</cp:revision>
  <dcterms:created xsi:type="dcterms:W3CDTF">2011-11-26T12:40:29Z</dcterms:created>
  <dcterms:modified xsi:type="dcterms:W3CDTF">2011-11-26T20:57:47Z</dcterms:modified>
</cp:coreProperties>
</file>