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63" r:id="rId3"/>
    <p:sldId id="264" r:id="rId4"/>
    <p:sldId id="265" r:id="rId5"/>
    <p:sldId id="267" r:id="rId6"/>
    <p:sldId id="258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4780" autoAdjust="0"/>
    <p:restoredTop sz="92226" autoAdjust="0"/>
  </p:normalViewPr>
  <p:slideViewPr>
    <p:cSldViewPr>
      <p:cViewPr varScale="1">
        <p:scale>
          <a:sx n="82" d="100"/>
          <a:sy n="82" d="100"/>
        </p:scale>
        <p:origin x="-1512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8A32B9-59E5-4E89-92C6-0780E7E8313A}" type="datetimeFigureOut">
              <a:rPr lang="ru-RU" smtClean="0"/>
              <a:t>19.12.2012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A931E9-928F-44BB-97E0-6D7EC0E210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388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931E9-928F-44BB-97E0-6D7EC0E21068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26905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1C452-DF6D-4724-800E-F93506492F28}" type="datetimeFigureOut">
              <a:rPr lang="ru-RU" smtClean="0"/>
              <a:t>19.12.2012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01B0-25B5-4E85-925E-9948AB2A30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9059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1C452-DF6D-4724-800E-F93506492F28}" type="datetimeFigureOut">
              <a:rPr lang="ru-RU" smtClean="0"/>
              <a:t>19.12.2012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01B0-25B5-4E85-925E-9948AB2A30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91378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1C452-DF6D-4724-800E-F93506492F28}" type="datetimeFigureOut">
              <a:rPr lang="ru-RU" smtClean="0"/>
              <a:t>19.12.2012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01B0-25B5-4E85-925E-9948AB2A30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1504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1C452-DF6D-4724-800E-F93506492F28}" type="datetimeFigureOut">
              <a:rPr lang="ru-RU" smtClean="0"/>
              <a:t>19.12.2012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01B0-25B5-4E85-925E-9948AB2A30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91331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1C452-DF6D-4724-800E-F93506492F28}" type="datetimeFigureOut">
              <a:rPr lang="ru-RU" smtClean="0"/>
              <a:t>19.12.2012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01B0-25B5-4E85-925E-9948AB2A30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1272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1C452-DF6D-4724-800E-F93506492F28}" type="datetimeFigureOut">
              <a:rPr lang="ru-RU" smtClean="0"/>
              <a:t>19.12.2012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01B0-25B5-4E85-925E-9948AB2A30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78599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1C452-DF6D-4724-800E-F93506492F28}" type="datetimeFigureOut">
              <a:rPr lang="ru-RU" smtClean="0"/>
              <a:t>19.12.2012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01B0-25B5-4E85-925E-9948AB2A30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9762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1C452-DF6D-4724-800E-F93506492F28}" type="datetimeFigureOut">
              <a:rPr lang="ru-RU" smtClean="0"/>
              <a:t>19.12.2012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01B0-25B5-4E85-925E-9948AB2A30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9383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1C452-DF6D-4724-800E-F93506492F28}" type="datetimeFigureOut">
              <a:rPr lang="ru-RU" smtClean="0"/>
              <a:t>19.12.2012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01B0-25B5-4E85-925E-9948AB2A30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30940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1C452-DF6D-4724-800E-F93506492F28}" type="datetimeFigureOut">
              <a:rPr lang="ru-RU" smtClean="0"/>
              <a:t>19.12.2012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01B0-25B5-4E85-925E-9948AB2A30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439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1C452-DF6D-4724-800E-F93506492F28}" type="datetimeFigureOut">
              <a:rPr lang="ru-RU" smtClean="0"/>
              <a:t>19.12.2012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01B0-25B5-4E85-925E-9948AB2A30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2719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61C452-DF6D-4724-800E-F93506492F28}" type="datetimeFigureOut">
              <a:rPr lang="ru-RU" smtClean="0"/>
              <a:t>19.12.2012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901B0-25B5-4E85-925E-9948AB2A30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38971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762403"/>
            <a:ext cx="8616957" cy="58866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07704" y="116072"/>
            <a:ext cx="47216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    Москва           Кремль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518849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0"/>
            <a:ext cx="5832647" cy="6813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3528" y="1196752"/>
            <a:ext cx="2504404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Колокольня</a:t>
            </a:r>
          </a:p>
          <a:p>
            <a:endParaRPr lang="ru-RU" sz="3600" dirty="0" smtClean="0"/>
          </a:p>
          <a:p>
            <a:r>
              <a:rPr lang="ru-RU" sz="3600" dirty="0" smtClean="0"/>
              <a:t> </a:t>
            </a:r>
          </a:p>
          <a:p>
            <a:r>
              <a:rPr lang="ru-RU" sz="3600" dirty="0" smtClean="0"/>
              <a:t>   Ивана</a:t>
            </a:r>
          </a:p>
          <a:p>
            <a:endParaRPr lang="ru-RU" sz="3600" dirty="0" smtClean="0"/>
          </a:p>
          <a:p>
            <a:endParaRPr lang="ru-RU" sz="3600" dirty="0" smtClean="0"/>
          </a:p>
          <a:p>
            <a:r>
              <a:rPr lang="ru-RU" sz="3600" dirty="0" smtClean="0"/>
              <a:t> Великого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200156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49285"/>
            <a:ext cx="5148064" cy="6802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27584" y="1731690"/>
            <a:ext cx="1960986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 Царь -</a:t>
            </a:r>
          </a:p>
          <a:p>
            <a:endParaRPr lang="ru-RU" sz="4000" dirty="0" smtClean="0"/>
          </a:p>
          <a:p>
            <a:endParaRPr lang="ru-RU" sz="4000" dirty="0"/>
          </a:p>
          <a:p>
            <a:r>
              <a:rPr lang="ru-RU" sz="4000" dirty="0" smtClean="0"/>
              <a:t>колокол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72949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052736"/>
            <a:ext cx="8712968" cy="5652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91680" y="116632"/>
            <a:ext cx="58326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          Царь -  пушка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682636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44624"/>
            <a:ext cx="5292080" cy="681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55576" y="1124743"/>
            <a:ext cx="2650662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 </a:t>
            </a:r>
            <a:r>
              <a:rPr lang="ru-RU" sz="3600" dirty="0" smtClean="0"/>
              <a:t>Памятник</a:t>
            </a:r>
          </a:p>
          <a:p>
            <a:endParaRPr lang="ru-RU" sz="3600" dirty="0"/>
          </a:p>
          <a:p>
            <a:endParaRPr lang="ru-RU" sz="3600" dirty="0" smtClean="0"/>
          </a:p>
          <a:p>
            <a:r>
              <a:rPr lang="ru-RU" sz="3600" dirty="0" smtClean="0"/>
              <a:t>   Минину</a:t>
            </a:r>
            <a:endParaRPr lang="ru-RU" sz="3600" dirty="0"/>
          </a:p>
          <a:p>
            <a:endParaRPr lang="ru-RU" sz="3600" dirty="0" smtClean="0"/>
          </a:p>
          <a:p>
            <a:r>
              <a:rPr lang="ru-RU" sz="3600" dirty="0"/>
              <a:t> </a:t>
            </a:r>
            <a:r>
              <a:rPr lang="ru-RU" sz="3600" dirty="0" smtClean="0"/>
              <a:t>       и</a:t>
            </a:r>
            <a:endParaRPr lang="ru-RU" sz="3600" dirty="0"/>
          </a:p>
          <a:p>
            <a:endParaRPr lang="ru-RU" sz="3600" dirty="0" smtClean="0"/>
          </a:p>
          <a:p>
            <a:r>
              <a:rPr lang="ru-RU" sz="3600" dirty="0" smtClean="0"/>
              <a:t>Пожарскому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214889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0"/>
            <a:ext cx="6048671" cy="6813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3528" y="1340768"/>
            <a:ext cx="259616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Покровский</a:t>
            </a:r>
          </a:p>
          <a:p>
            <a:endParaRPr lang="ru-RU" sz="3600" dirty="0"/>
          </a:p>
          <a:p>
            <a:endParaRPr lang="ru-RU" sz="3600" dirty="0" smtClean="0"/>
          </a:p>
          <a:p>
            <a:endParaRPr lang="ru-RU" sz="3600" dirty="0"/>
          </a:p>
          <a:p>
            <a:r>
              <a:rPr lang="ru-RU" sz="3600" dirty="0" smtClean="0"/>
              <a:t>    собор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095877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28</Words>
  <Application>Microsoft Office PowerPoint</Application>
  <PresentationFormat>Экран (4:3)</PresentationFormat>
  <Paragraphs>27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26</cp:revision>
  <dcterms:created xsi:type="dcterms:W3CDTF">2012-06-19T16:06:24Z</dcterms:created>
  <dcterms:modified xsi:type="dcterms:W3CDTF">2012-12-19T17:54:59Z</dcterms:modified>
</cp:coreProperties>
</file>