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4" r:id="rId2"/>
    <p:sldId id="275" r:id="rId3"/>
    <p:sldId id="281" r:id="rId4"/>
    <p:sldId id="283" r:id="rId5"/>
    <p:sldId id="28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780" autoAdjust="0"/>
    <p:restoredTop sz="92226" autoAdjust="0"/>
  </p:normalViewPr>
  <p:slideViewPr>
    <p:cSldViewPr>
      <p:cViewPr varScale="1">
        <p:scale>
          <a:sx n="82" d="100"/>
          <a:sy n="82" d="100"/>
        </p:scale>
        <p:origin x="-151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A32B9-59E5-4E89-92C6-0780E7E8313A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931E9-928F-44BB-97E0-6D7EC0E21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8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059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13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504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133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7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85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62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38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09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71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C452-DF6D-4724-800E-F93506492F28}" type="datetimeFigureOut">
              <a:rPr lang="ru-RU" smtClean="0"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01B0-25B5-4E85-925E-9948AB2A3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897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13918"/>
            <a:ext cx="8640960" cy="590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106692"/>
            <a:ext cx="5366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Храм    Христа    Спасителя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3719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030" y="260648"/>
            <a:ext cx="5728442" cy="6450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883" y="1644469"/>
            <a:ext cx="297857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Третьяковская</a:t>
            </a:r>
            <a:endParaRPr lang="ru-RU" sz="3600" dirty="0"/>
          </a:p>
          <a:p>
            <a:endParaRPr lang="ru-RU" sz="3600" dirty="0" smtClean="0"/>
          </a:p>
          <a:p>
            <a:endParaRPr lang="ru-RU" sz="3600" dirty="0"/>
          </a:p>
          <a:p>
            <a:endParaRPr lang="ru-RU" sz="3600" dirty="0" smtClean="0"/>
          </a:p>
          <a:p>
            <a:r>
              <a:rPr lang="ru-RU" sz="3600" dirty="0" smtClean="0"/>
              <a:t>     галерея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28952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32656"/>
            <a:ext cx="5277897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484784"/>
            <a:ext cx="276434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 </a:t>
            </a:r>
            <a:r>
              <a:rPr lang="ru-RU" sz="3600" dirty="0" smtClean="0"/>
              <a:t>Памятник</a:t>
            </a:r>
          </a:p>
          <a:p>
            <a:endParaRPr lang="ru-RU" sz="3600" dirty="0"/>
          </a:p>
          <a:p>
            <a:endParaRPr lang="ru-RU" sz="3600" dirty="0" smtClean="0"/>
          </a:p>
          <a:p>
            <a:r>
              <a:rPr lang="ru-RU" sz="3600" dirty="0" smtClean="0"/>
              <a:t>    Юрию</a:t>
            </a:r>
          </a:p>
          <a:p>
            <a:endParaRPr lang="ru-RU" sz="3600" dirty="0"/>
          </a:p>
          <a:p>
            <a:endParaRPr lang="ru-RU" sz="3600" dirty="0" smtClean="0"/>
          </a:p>
          <a:p>
            <a:r>
              <a:rPr lang="ru-RU" sz="3600" dirty="0" smtClean="0"/>
              <a:t>Долгорукому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0146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280920" cy="5971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46365"/>
            <a:ext cx="7372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МГУ           Памятник        Ломоносову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7000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60" y="890589"/>
            <a:ext cx="8176796" cy="5490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100037"/>
            <a:ext cx="3652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Большой   театр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6554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16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28</cp:revision>
  <dcterms:created xsi:type="dcterms:W3CDTF">2012-06-19T16:06:24Z</dcterms:created>
  <dcterms:modified xsi:type="dcterms:W3CDTF">2012-12-19T18:03:15Z</dcterms:modified>
</cp:coreProperties>
</file>