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3" r:id="rId2"/>
    <p:sldId id="272" r:id="rId3"/>
    <p:sldId id="277" r:id="rId4"/>
    <p:sldId id="260" r:id="rId5"/>
    <p:sldId id="271" r:id="rId6"/>
    <p:sldId id="270" r:id="rId7"/>
    <p:sldId id="276" r:id="rId8"/>
    <p:sldId id="274" r:id="rId9"/>
    <p:sldId id="269" r:id="rId10"/>
    <p:sldId id="275" r:id="rId11"/>
    <p:sldId id="261" r:id="rId12"/>
    <p:sldId id="263" r:id="rId13"/>
    <p:sldId id="264" r:id="rId14"/>
    <p:sldId id="265" r:id="rId15"/>
    <p:sldId id="267" r:id="rId16"/>
    <p:sldId id="268" r:id="rId17"/>
    <p:sldId id="278" r:id="rId18"/>
    <p:sldId id="262" r:id="rId19"/>
    <p:sldId id="266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305A-7951-42F1-9215-B03A3831CF89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EEA2-E2C4-4117-9D44-C72966BD51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305A-7951-42F1-9215-B03A3831CF89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EEA2-E2C4-4117-9D44-C72966B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305A-7951-42F1-9215-B03A3831CF89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EEA2-E2C4-4117-9D44-C72966B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305A-7951-42F1-9215-B03A3831CF89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EEA2-E2C4-4117-9D44-C72966BD51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305A-7951-42F1-9215-B03A3831CF89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EEA2-E2C4-4117-9D44-C72966B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305A-7951-42F1-9215-B03A3831CF89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EEA2-E2C4-4117-9D44-C72966BD51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305A-7951-42F1-9215-B03A3831CF89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EEA2-E2C4-4117-9D44-C72966BD51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305A-7951-42F1-9215-B03A3831CF89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EEA2-E2C4-4117-9D44-C72966B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305A-7951-42F1-9215-B03A3831CF89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EEA2-E2C4-4117-9D44-C72966B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305A-7951-42F1-9215-B03A3831CF89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EEA2-E2C4-4117-9D44-C72966B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305A-7951-42F1-9215-B03A3831CF89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EEA2-E2C4-4117-9D44-C72966BD51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12305A-7951-42F1-9215-B03A3831CF89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46FEEA2-E2C4-4117-9D44-C72966B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19936" cy="6839953"/>
          </a:xfrm>
        </p:spPr>
      </p:pic>
    </p:spTree>
    <p:extLst>
      <p:ext uri="{BB962C8B-B14F-4D97-AF65-F5344CB8AC3E}">
        <p14:creationId xmlns="" xmlns:p14="http://schemas.microsoft.com/office/powerpoint/2010/main" val="288191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-27500"/>
            <a:ext cx="10664353" cy="6858000"/>
          </a:xfrm>
        </p:spPr>
      </p:pic>
      <p:sp>
        <p:nvSpPr>
          <p:cNvPr id="5" name="Прямоугольник 4"/>
          <p:cNvSpPr/>
          <p:nvPr/>
        </p:nvSpPr>
        <p:spPr>
          <a:xfrm rot="224367">
            <a:off x="1498880" y="219435"/>
            <a:ext cx="6468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Природа Бразилии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84933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926" y="731838"/>
            <a:ext cx="4136948" cy="3475037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09" y="-531440"/>
            <a:ext cx="9609287" cy="82089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330670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10741102" cy="7156260"/>
          </a:xfrm>
        </p:spPr>
      </p:pic>
    </p:spTree>
    <p:extLst>
      <p:ext uri="{BB962C8B-B14F-4D97-AF65-F5344CB8AC3E}">
        <p14:creationId xmlns="" xmlns:p14="http://schemas.microsoft.com/office/powerpoint/2010/main" val="41130243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-243408"/>
            <a:ext cx="9324528" cy="7459623"/>
          </a:xfrm>
        </p:spPr>
      </p:pic>
    </p:spTree>
    <p:extLst>
      <p:ext uri="{BB962C8B-B14F-4D97-AF65-F5344CB8AC3E}">
        <p14:creationId xmlns="" xmlns:p14="http://schemas.microsoft.com/office/powerpoint/2010/main" val="78510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-24408"/>
            <a:ext cx="10323611" cy="6882408"/>
          </a:xfrm>
        </p:spPr>
      </p:pic>
    </p:spTree>
    <p:extLst>
      <p:ext uri="{BB962C8B-B14F-4D97-AF65-F5344CB8AC3E}">
        <p14:creationId xmlns="" xmlns:p14="http://schemas.microsoft.com/office/powerpoint/2010/main" val="19830105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10293432" cy="6858000"/>
          </a:xfrm>
        </p:spPr>
      </p:pic>
    </p:spTree>
    <p:extLst>
      <p:ext uri="{BB962C8B-B14F-4D97-AF65-F5344CB8AC3E}">
        <p14:creationId xmlns="" xmlns:p14="http://schemas.microsoft.com/office/powerpoint/2010/main" val="39592189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236" y="-243408"/>
            <a:ext cx="4615992" cy="470026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756" y="-42366"/>
            <a:ext cx="4600244" cy="69003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041" y="3933056"/>
            <a:ext cx="4603397" cy="30677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285109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723" y="-456462"/>
            <a:ext cx="9194723" cy="606995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312" y="3579541"/>
            <a:ext cx="4368949" cy="32784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056" y="3579540"/>
            <a:ext cx="4917689" cy="32784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441840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09" y="731838"/>
            <a:ext cx="4633382" cy="34750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184" y="3518162"/>
            <a:ext cx="4120547" cy="30904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253" y="-315416"/>
            <a:ext cx="9564554" cy="71734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75762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8" cy="6858000"/>
          </a:xfrm>
        </p:spPr>
      </p:pic>
    </p:spTree>
    <p:extLst>
      <p:ext uri="{BB962C8B-B14F-4D97-AF65-F5344CB8AC3E}">
        <p14:creationId xmlns="" xmlns:p14="http://schemas.microsoft.com/office/powerpoint/2010/main" val="20726376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5439"/>
            <a:ext cx="9797142" cy="6858000"/>
          </a:xfrm>
        </p:spPr>
      </p:pic>
    </p:spTree>
    <p:extLst>
      <p:ext uri="{BB962C8B-B14F-4D97-AF65-F5344CB8AC3E}">
        <p14:creationId xmlns="" xmlns:p14="http://schemas.microsoft.com/office/powerpoint/2010/main" val="27996173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0"/>
            <a:ext cx="6627765" cy="6644545"/>
          </a:xfrm>
        </p:spPr>
      </p:pic>
    </p:spTree>
    <p:extLst>
      <p:ext uri="{BB962C8B-B14F-4D97-AF65-F5344CB8AC3E}">
        <p14:creationId xmlns="" xmlns:p14="http://schemas.microsoft.com/office/powerpoint/2010/main" val="11642260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-138375"/>
            <a:ext cx="4752528" cy="713474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0"/>
            <a:ext cx="5632854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366851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7027773"/>
          </a:xfrm>
        </p:spPr>
      </p:pic>
    </p:spTree>
    <p:extLst>
      <p:ext uri="{BB962C8B-B14F-4D97-AF65-F5344CB8AC3E}">
        <p14:creationId xmlns="" xmlns:p14="http://schemas.microsoft.com/office/powerpoint/2010/main" val="27346685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Крайние точки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6860232" cy="4281656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b="1" dirty="0"/>
              <a:t>Северная</a:t>
            </a:r>
            <a:r>
              <a:rPr lang="ru-RU" dirty="0"/>
              <a:t> - 8° северной широты и 60° западной долготы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 </a:t>
            </a:r>
            <a:r>
              <a:rPr lang="ru-RU" b="1" dirty="0"/>
              <a:t>Южная</a:t>
            </a:r>
            <a:r>
              <a:rPr lang="ru-RU" dirty="0"/>
              <a:t> - 32° южной широты и 70° западной долготы. </a:t>
            </a: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b="1" dirty="0" smtClean="0"/>
              <a:t>Западная</a:t>
            </a:r>
            <a:r>
              <a:rPr lang="ru-RU" dirty="0" smtClean="0"/>
              <a:t> </a:t>
            </a:r>
            <a:r>
              <a:rPr lang="ru-RU" dirty="0"/>
              <a:t>- 10° южной широты и 75° западной долготы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dirty="0" smtClean="0"/>
              <a:t> </a:t>
            </a:r>
            <a:r>
              <a:rPr lang="ru-RU" b="1" dirty="0"/>
              <a:t>Восточная</a:t>
            </a:r>
            <a:r>
              <a:rPr lang="ru-RU" dirty="0"/>
              <a:t> - 10° южной широты и 40° западной долготы.</a:t>
            </a:r>
          </a:p>
        </p:txBody>
      </p:sp>
    </p:spTree>
    <p:extLst>
      <p:ext uri="{BB962C8B-B14F-4D97-AF65-F5344CB8AC3E}">
        <p14:creationId xmlns="" xmlns:p14="http://schemas.microsoft.com/office/powerpoint/2010/main" val="42299671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380"/>
                            </p:stCondLst>
                            <p:childTnLst>
                              <p:par>
                                <p:cTn id="8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60"/>
                            </p:stCondLst>
                            <p:childTnLst>
                              <p:par>
                                <p:cTn id="11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6672" y="-1212484"/>
            <a:ext cx="10760644" cy="8070484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239858"/>
            <a:ext cx="6516216" cy="5632311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5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haroni" pitchFamily="2" charset="-79"/>
              </a:rPr>
              <a:t>-</a:t>
            </a:r>
            <a:r>
              <a:rPr lang="ru-RU" sz="6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cs typeface="Aharoni" pitchFamily="2" charset="-79"/>
              </a:rPr>
              <a:t>Амазонка</a:t>
            </a:r>
          </a:p>
          <a:p>
            <a:pPr algn="ctr"/>
            <a:r>
              <a:rPr lang="ru-RU" sz="6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cs typeface="Aharoni" pitchFamily="2" charset="-79"/>
              </a:rPr>
              <a:t>-Мадейра</a:t>
            </a:r>
          </a:p>
          <a:p>
            <a:pPr algn="ctr"/>
            <a:r>
              <a:rPr lang="ru-RU" sz="6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cs typeface="Aharoni" pitchFamily="2" charset="-79"/>
              </a:rPr>
              <a:t>-</a:t>
            </a:r>
            <a:r>
              <a:rPr lang="ru-RU" sz="60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cs typeface="Aharoni" pitchFamily="2" charset="-79"/>
              </a:rPr>
              <a:t>Тапажос</a:t>
            </a:r>
            <a:endParaRPr lang="ru-RU" sz="6000" dirty="0" smtClean="0">
              <a:solidFill>
                <a:schemeClr val="accent2">
                  <a:lumMod val="20000"/>
                  <a:lumOff val="80000"/>
                </a:schemeClr>
              </a:solidFill>
              <a:latin typeface="+mj-lt"/>
              <a:cs typeface="Aharoni" pitchFamily="2" charset="-79"/>
            </a:endParaRPr>
          </a:p>
          <a:p>
            <a:pPr algn="ctr"/>
            <a:r>
              <a:rPr lang="ru-RU" sz="6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cs typeface="Aharoni" pitchFamily="2" charset="-79"/>
              </a:rPr>
              <a:t> -</a:t>
            </a:r>
            <a:r>
              <a:rPr lang="ru-RU" sz="60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cs typeface="Aharoni" pitchFamily="2" charset="-79"/>
              </a:rPr>
              <a:t>Риу</a:t>
            </a:r>
            <a:r>
              <a:rPr lang="ru-RU" sz="6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cs typeface="Aharoni" pitchFamily="2" charset="-79"/>
              </a:rPr>
              <a:t>-Негру</a:t>
            </a:r>
          </a:p>
          <a:p>
            <a:pPr algn="ctr"/>
            <a:r>
              <a:rPr lang="ru-RU" sz="6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cs typeface="Aharoni" pitchFamily="2" charset="-79"/>
              </a:rPr>
              <a:t> -</a:t>
            </a:r>
            <a:r>
              <a:rPr lang="ru-RU" sz="60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cs typeface="Aharoni" pitchFamily="2" charset="-79"/>
              </a:rPr>
              <a:t>Парнаиба</a:t>
            </a:r>
            <a:r>
              <a:rPr lang="ru-RU" sz="6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cs typeface="Aharoni" pitchFamily="2" charset="-79"/>
              </a:rPr>
              <a:t> </a:t>
            </a:r>
          </a:p>
          <a:p>
            <a:pPr algn="ctr"/>
            <a:r>
              <a:rPr lang="ru-RU" sz="6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cs typeface="Aharoni" pitchFamily="2" charset="-79"/>
              </a:rPr>
              <a:t>-Уругвай</a:t>
            </a:r>
            <a:r>
              <a:rPr lang="ru-RU" sz="6000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cs typeface="Aharoni" pitchFamily="2" charset="-79"/>
              </a:rPr>
              <a:t>.</a:t>
            </a:r>
            <a:endParaRPr lang="ru-RU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94116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604325" cy="87896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Времена года в Бразилии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396552" y="1916832"/>
            <a:ext cx="9324528" cy="4536504"/>
          </a:xfrm>
        </p:spPr>
        <p:txBody>
          <a:bodyPr>
            <a:normAutofit/>
          </a:bodyPr>
          <a:lstStyle/>
          <a:p>
            <a:r>
              <a:rPr lang="ru-RU" dirty="0" smtClean="0"/>
              <a:t>Времена </a:t>
            </a:r>
            <a:r>
              <a:rPr lang="ru-RU" dirty="0"/>
              <a:t>года в Бразилии распределяются следующим образом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r>
              <a:rPr lang="ru-RU" dirty="0"/>
              <a:t>Весна: с 22 сентября по 21 декабря </a:t>
            </a:r>
          </a:p>
          <a:p>
            <a:r>
              <a:rPr lang="ru-RU" dirty="0"/>
              <a:t>Лето: с 22 декабря по 21 марта </a:t>
            </a:r>
          </a:p>
          <a:p>
            <a:r>
              <a:rPr lang="ru-RU" dirty="0"/>
              <a:t>Осень: с 22 марта</a:t>
            </a:r>
          </a:p>
          <a:p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7596365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97152"/>
            <a:ext cx="7838256" cy="1937152"/>
          </a:xfrm>
        </p:spPr>
        <p:txBody>
          <a:bodyPr/>
          <a:lstStyle/>
          <a:p>
            <a:r>
              <a:rPr lang="ru-RU" dirty="0" smtClean="0"/>
              <a:t>Полезные ископаемые.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332656"/>
            <a:ext cx="7056784" cy="4032448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ru-RU" dirty="0" smtClean="0"/>
              <a:t>Запасы </a:t>
            </a:r>
            <a:r>
              <a:rPr lang="ru-RU" dirty="0"/>
              <a:t>железной руды в Бразилии подсчитаны и оцениваются в 48 млрд. тонн. </a:t>
            </a: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18 </a:t>
            </a:r>
            <a:r>
              <a:rPr lang="ru-RU" dirty="0"/>
              <a:t>млрд. тонн найдены в горном массиве </a:t>
            </a:r>
            <a:r>
              <a:rPr lang="ru-RU" dirty="0" err="1"/>
              <a:t>Каражас</a:t>
            </a:r>
            <a:r>
              <a:rPr lang="ru-RU" dirty="0"/>
              <a:t>, на востоке Амазонской низменности. </a:t>
            </a: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Рудник </a:t>
            </a:r>
            <a:r>
              <a:rPr lang="ru-RU" dirty="0"/>
              <a:t>в </a:t>
            </a:r>
            <a:r>
              <a:rPr lang="ru-RU" dirty="0" err="1"/>
              <a:t>Каражасе</a:t>
            </a:r>
            <a:r>
              <a:rPr lang="ru-RU" dirty="0"/>
              <a:t> функционирует с 1985 года. </a:t>
            </a: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Найденных </a:t>
            </a:r>
            <a:r>
              <a:rPr lang="ru-RU" dirty="0"/>
              <a:t>на сегодняшний день запасов железной руды в Бразилии хватит, чтобы удовлетворить запросы всего мирового сообщества на этот вид природных ресурсов в ближайшие 100 </a:t>
            </a:r>
            <a:r>
              <a:rPr lang="ru-RU" dirty="0" smtClean="0"/>
              <a:t>лет.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537183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20"/>
                            </p:stCondLst>
                            <p:childTnLst>
                              <p:par>
                                <p:cTn id="8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20"/>
                            </p:stCondLst>
                            <p:childTnLst>
                              <p:par>
                                <p:cTn id="11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860"/>
                            </p:stCondLst>
                            <p:childTnLst>
                              <p:par>
                                <p:cTn id="14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12238036" cy="6883896"/>
          </a:xfrm>
        </p:spPr>
      </p:pic>
    </p:spTree>
    <p:extLst>
      <p:ext uri="{BB962C8B-B14F-4D97-AF65-F5344CB8AC3E}">
        <p14:creationId xmlns="" xmlns:p14="http://schemas.microsoft.com/office/powerpoint/2010/main" val="8117870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206</TotalTime>
  <Words>171</Words>
  <Application>Microsoft Office PowerPoint</Application>
  <PresentationFormat>Экран (4:3)</PresentationFormat>
  <Paragraphs>31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Слайд 1</vt:lpstr>
      <vt:lpstr>Слайд 2</vt:lpstr>
      <vt:lpstr>Слайд 3</vt:lpstr>
      <vt:lpstr>Слайд 4</vt:lpstr>
      <vt:lpstr>Крайние точки</vt:lpstr>
      <vt:lpstr>Слайд 6</vt:lpstr>
      <vt:lpstr>Времена года в Бразилии</vt:lpstr>
      <vt:lpstr>Полезные ископаемые.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Юля</dc:creator>
  <cp:lastModifiedBy>1</cp:lastModifiedBy>
  <cp:revision>17</cp:revision>
  <dcterms:created xsi:type="dcterms:W3CDTF">2012-02-20T14:27:02Z</dcterms:created>
  <dcterms:modified xsi:type="dcterms:W3CDTF">2012-12-19T07:18:09Z</dcterms:modified>
</cp:coreProperties>
</file>