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6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66895-5366-4AB0-9F80-02CA8E4090F1}" type="datetimeFigureOut">
              <a:rPr lang="ru-RU" smtClean="0"/>
              <a:pPr/>
              <a:t>26.12.2012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24B42-19D5-4842-B422-719198B2E1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66895-5366-4AB0-9F80-02CA8E4090F1}" type="datetimeFigureOut">
              <a:rPr lang="ru-RU" smtClean="0"/>
              <a:pPr/>
              <a:t>26.12.2012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24B42-19D5-4842-B422-719198B2E1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66895-5366-4AB0-9F80-02CA8E4090F1}" type="datetimeFigureOut">
              <a:rPr lang="ru-RU" smtClean="0"/>
              <a:pPr/>
              <a:t>26.12.2012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24B42-19D5-4842-B422-719198B2E1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66895-5366-4AB0-9F80-02CA8E4090F1}" type="datetimeFigureOut">
              <a:rPr lang="ru-RU" smtClean="0"/>
              <a:pPr/>
              <a:t>26.12.2012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24B42-19D5-4842-B422-719198B2E1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66895-5366-4AB0-9F80-02CA8E4090F1}" type="datetimeFigureOut">
              <a:rPr lang="ru-RU" smtClean="0"/>
              <a:pPr/>
              <a:t>26.12.2012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24B42-19D5-4842-B422-719198B2E1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66895-5366-4AB0-9F80-02CA8E4090F1}" type="datetimeFigureOut">
              <a:rPr lang="ru-RU" smtClean="0"/>
              <a:pPr/>
              <a:t>26.12.2012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24B42-19D5-4842-B422-719198B2E1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66895-5366-4AB0-9F80-02CA8E4090F1}" type="datetimeFigureOut">
              <a:rPr lang="ru-RU" smtClean="0"/>
              <a:pPr/>
              <a:t>26.12.2012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24B42-19D5-4842-B422-719198B2E1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66895-5366-4AB0-9F80-02CA8E4090F1}" type="datetimeFigureOut">
              <a:rPr lang="ru-RU" smtClean="0"/>
              <a:pPr/>
              <a:t>26.12.2012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24B42-19D5-4842-B422-719198B2E1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66895-5366-4AB0-9F80-02CA8E4090F1}" type="datetimeFigureOut">
              <a:rPr lang="ru-RU" smtClean="0"/>
              <a:pPr/>
              <a:t>26.12.2012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24B42-19D5-4842-B422-719198B2E1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66895-5366-4AB0-9F80-02CA8E4090F1}" type="datetimeFigureOut">
              <a:rPr lang="ru-RU" smtClean="0"/>
              <a:pPr/>
              <a:t>26.12.2012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24B42-19D5-4842-B422-719198B2E1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66895-5366-4AB0-9F80-02CA8E4090F1}" type="datetimeFigureOut">
              <a:rPr lang="ru-RU" smtClean="0"/>
              <a:pPr/>
              <a:t>26.12.2012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24B42-19D5-4842-B422-719198B2E1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766895-5366-4AB0-9F80-02CA8E4090F1}" type="datetimeFigureOut">
              <a:rPr lang="ru-RU" smtClean="0"/>
              <a:pPr/>
              <a:t>26.12.2012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724B42-19D5-4842-B422-719198B2E1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12.xml"/><Relationship Id="rId4" Type="http://schemas.openxmlformats.org/officeDocument/2006/relationships/slide" Target="slide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16.xml"/><Relationship Id="rId4" Type="http://schemas.openxmlformats.org/officeDocument/2006/relationships/slide" Target="slide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7" Type="http://schemas.openxmlformats.org/officeDocument/2006/relationships/image" Target="../media/image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0.xml"/><Relationship Id="rId4" Type="http://schemas.openxmlformats.org/officeDocument/2006/relationships/slide" Target="slide2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4.xml"/><Relationship Id="rId4" Type="http://schemas.openxmlformats.org/officeDocument/2006/relationships/slide" Target="slide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2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smiles.33b.ru/smile.145853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gif"/><Relationship Id="rId5" Type="http://schemas.openxmlformats.org/officeDocument/2006/relationships/hyperlink" Target="http://smiles.33b.ru/smile.153789.html" TargetMode="External"/><Relationship Id="rId4" Type="http://schemas.openxmlformats.org/officeDocument/2006/relationships/image" Target="../media/image10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7" Type="http://schemas.openxmlformats.org/officeDocument/2006/relationships/image" Target="../media/image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9.xml"/><Relationship Id="rId4" Type="http://schemas.openxmlformats.org/officeDocument/2006/relationships/slide" Target="slide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7" Type="http://schemas.openxmlformats.org/officeDocument/2006/relationships/image" Target="../media/image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а 93 из 46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259632" y="692696"/>
            <a:ext cx="684076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Bookman Old Style" pitchFamily="18" charset="0"/>
              </a:rPr>
              <a:t>Проверочный тест по технологии</a:t>
            </a:r>
          </a:p>
          <a:p>
            <a:pPr algn="ctr"/>
            <a:endParaRPr lang="ru-RU" sz="4400" b="1" dirty="0" smtClean="0">
              <a:latin typeface="Bookman Old Style" pitchFamily="18" charset="0"/>
            </a:endParaRPr>
          </a:p>
          <a:p>
            <a:pPr algn="ctr"/>
            <a:r>
              <a:rPr lang="ru-RU" sz="4400" b="1" dirty="0" smtClean="0">
                <a:latin typeface="Bookman Old Style" pitchFamily="18" charset="0"/>
              </a:rPr>
              <a:t>КРУПЫ</a:t>
            </a:r>
          </a:p>
          <a:p>
            <a:pPr algn="ctr"/>
            <a:r>
              <a:rPr lang="ru-RU" sz="4400" b="1" dirty="0" smtClean="0">
                <a:latin typeface="Bookman Old Style" pitchFamily="18" charset="0"/>
              </a:rPr>
              <a:t>6 </a:t>
            </a:r>
            <a:r>
              <a:rPr lang="ru-RU" sz="4400" b="1" dirty="0" smtClean="0">
                <a:latin typeface="Bookman Old Style" pitchFamily="18" charset="0"/>
              </a:rPr>
              <a:t>класс </a:t>
            </a:r>
          </a:p>
          <a:p>
            <a:pPr algn="ctr"/>
            <a:endParaRPr lang="ru-RU" sz="4400" b="1" dirty="0" smtClean="0">
              <a:latin typeface="Bookman Old Style" pitchFamily="18" charset="0"/>
            </a:endParaRPr>
          </a:p>
          <a:p>
            <a:pPr algn="ctr"/>
            <a:endParaRPr lang="ru-RU" sz="4400" b="1" dirty="0" smtClean="0">
              <a:latin typeface="Bookman Old Style" pitchFamily="18" charset="0"/>
            </a:endParaRPr>
          </a:p>
          <a:p>
            <a:pPr algn="ctr"/>
            <a:r>
              <a:rPr lang="ru-RU" sz="2800" b="1" dirty="0" err="1" smtClean="0">
                <a:latin typeface="Bookman Old Style" pitchFamily="18" charset="0"/>
              </a:rPr>
              <a:t>Н.И.Хорунжева</a:t>
            </a:r>
            <a:r>
              <a:rPr lang="ru-RU" sz="2800" b="1" dirty="0" smtClean="0">
                <a:latin typeface="Bookman Old Style" pitchFamily="18" charset="0"/>
              </a:rPr>
              <a:t>, </a:t>
            </a:r>
            <a:r>
              <a:rPr lang="ru-RU" sz="2400" b="1" dirty="0" smtClean="0">
                <a:latin typeface="Bookman Old Style" pitchFamily="18" charset="0"/>
              </a:rPr>
              <a:t>учитель технологии</a:t>
            </a:r>
          </a:p>
          <a:p>
            <a:pPr algn="ctr"/>
            <a:r>
              <a:rPr lang="ru-RU" sz="2400" b="1" dirty="0" smtClean="0">
                <a:latin typeface="Bookman Old Style" pitchFamily="18" charset="0"/>
              </a:rPr>
              <a:t>МОУ «СОШ с. Ивантеевка»</a:t>
            </a:r>
            <a:endParaRPr lang="ru-RU" sz="2400" b="1" dirty="0">
              <a:latin typeface="Bookman Old Style" pitchFamily="18" charset="0"/>
            </a:endParaRPr>
          </a:p>
        </p:txBody>
      </p:sp>
      <p:pic>
        <p:nvPicPr>
          <p:cNvPr id="22530" name="Picture 2" descr="рисованный клипарт, поварёно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492896"/>
            <a:ext cx="2648694" cy="2648694"/>
          </a:xfrm>
          <a:prstGeom prst="rect">
            <a:avLst/>
          </a:prstGeom>
          <a:noFill/>
        </p:spPr>
      </p:pic>
      <p:pic>
        <p:nvPicPr>
          <p:cNvPr id="22532" name="Picture 4" descr="поварёнок на прозрачном фоне, клипарт в формате .PS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2636912"/>
            <a:ext cx="2592288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93 из 46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043608" y="1052736"/>
            <a:ext cx="7344816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Bookman Old Style" pitchFamily="18" charset="0"/>
              </a:rPr>
              <a:t>Каши можно варить:</a:t>
            </a:r>
          </a:p>
          <a:p>
            <a:pPr algn="ctr">
              <a:buFont typeface="Arial" pitchFamily="34" charset="0"/>
              <a:buChar char="•"/>
            </a:pPr>
            <a:r>
              <a:rPr lang="ru-RU" sz="4400" b="1" dirty="0" smtClean="0">
                <a:latin typeface="Bookman Old Style" pitchFamily="18" charset="0"/>
              </a:rPr>
              <a:t> </a:t>
            </a:r>
            <a:r>
              <a:rPr lang="ru-RU" sz="4400" b="1" dirty="0" smtClean="0">
                <a:latin typeface="Bookman Old Style" pitchFamily="18" charset="0"/>
                <a:hlinkClick r:id="rId3" action="ppaction://hlinksldjump"/>
              </a:rPr>
              <a:t>на молоке</a:t>
            </a:r>
            <a:endParaRPr lang="ru-RU" sz="4400" b="1" dirty="0" smtClean="0">
              <a:latin typeface="Bookman Old Style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4400" b="1" dirty="0" smtClean="0">
                <a:latin typeface="Bookman Old Style" pitchFamily="18" charset="0"/>
              </a:rPr>
              <a:t> </a:t>
            </a:r>
            <a:r>
              <a:rPr lang="ru-RU" sz="4400" b="1" dirty="0" smtClean="0">
                <a:latin typeface="Bookman Old Style" pitchFamily="18" charset="0"/>
                <a:hlinkClick r:id="rId4" action="ppaction://hlinksldjump"/>
              </a:rPr>
              <a:t>на бульоне</a:t>
            </a:r>
            <a:endParaRPr lang="ru-RU" sz="4400" b="1" dirty="0" smtClean="0">
              <a:latin typeface="Bookman Old Style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4400" b="1" dirty="0" smtClean="0">
                <a:latin typeface="Bookman Old Style" pitchFamily="18" charset="0"/>
              </a:rPr>
              <a:t> </a:t>
            </a:r>
            <a:r>
              <a:rPr lang="ru-RU" sz="4400" b="1" dirty="0" smtClean="0">
                <a:latin typeface="Bookman Old Style" pitchFamily="18" charset="0"/>
                <a:hlinkClick r:id="rId5" action="ppaction://hlinksldjump"/>
              </a:rPr>
              <a:t>на компоте</a:t>
            </a:r>
            <a:endParaRPr lang="ru-RU" sz="4400" b="1" dirty="0" smtClean="0">
              <a:latin typeface="Bookman Old Style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93 из 46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http://img0.liveinternet.ru/images/attach/c/2/69/260/69260993_0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2204864"/>
            <a:ext cx="2242183" cy="429957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43608" y="1124744"/>
            <a:ext cx="59046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Bookman Old Style" pitchFamily="18" charset="0"/>
                <a:hlinkClick r:id="rId4" action="ppaction://hlinksldjump"/>
              </a:rPr>
              <a:t>Подумай еще!..</a:t>
            </a:r>
            <a:endParaRPr lang="ru-RU" sz="4400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93 из 46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http://img1.liveinternet.ru/images/attach/c/2/69/261/69261015_0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2001674"/>
            <a:ext cx="3105547" cy="485632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971600" y="980728"/>
            <a:ext cx="57606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Bookman Old Style" pitchFamily="18" charset="0"/>
                <a:hlinkClick r:id="rId4" action="ppaction://hlinksldjump"/>
              </a:rPr>
              <a:t>Не верно!</a:t>
            </a:r>
            <a:endParaRPr lang="ru-RU" sz="4400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93 из 46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http://img1.liveinternet.ru/images/attach/c/2/69/261/69261035_0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132856"/>
            <a:ext cx="2564511" cy="4437112"/>
          </a:xfrm>
          <a:prstGeom prst="rect">
            <a:avLst/>
          </a:prstGeom>
          <a:noFill/>
        </p:spPr>
      </p:pic>
      <p:pic>
        <p:nvPicPr>
          <p:cNvPr id="4" name="Picture 10" descr="0_186e5_78b9f976_orig.jpg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476672"/>
            <a:ext cx="1428750" cy="1428750"/>
          </a:xfrm>
          <a:prstGeom prst="rect">
            <a:avLst/>
          </a:prstGeom>
          <a:noFill/>
        </p:spPr>
      </p:pic>
      <p:pic>
        <p:nvPicPr>
          <p:cNvPr id="5" name="Picture 16" descr="0_186f3_2ebbae34_orig.jpg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5936" y="3068960"/>
            <a:ext cx="1428750" cy="1400175"/>
          </a:xfrm>
          <a:prstGeom prst="rect">
            <a:avLst/>
          </a:prstGeom>
          <a:noFill/>
        </p:spPr>
      </p:pic>
      <p:pic>
        <p:nvPicPr>
          <p:cNvPr id="6" name="Picture 18" descr="http://img-fotki.yandex.ru/get/6603/23869276.6a/0_90f2a_bc02a62c_M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0152" y="4005064"/>
            <a:ext cx="2057400" cy="200977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195736" y="1412776"/>
            <a:ext cx="4536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Bookman Old Style" pitchFamily="18" charset="0"/>
                <a:hlinkClick r:id="rId7" action="ppaction://hlinksldjump"/>
              </a:rPr>
              <a:t>Молодец!!!</a:t>
            </a:r>
            <a:endParaRPr lang="ru-RU" sz="5400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93 из 46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39552" y="548680"/>
            <a:ext cx="799288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Bookman Old Style" pitchFamily="18" charset="0"/>
              </a:rPr>
              <a:t>Из какой злаковой культуры производят пшенную крупу?</a:t>
            </a:r>
          </a:p>
          <a:p>
            <a:pPr algn="ctr"/>
            <a:endParaRPr lang="ru-RU" sz="4400" b="1" dirty="0" smtClean="0">
              <a:latin typeface="Bookman Old Style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4400" b="1" dirty="0" smtClean="0">
                <a:latin typeface="Bookman Old Style" pitchFamily="18" charset="0"/>
              </a:rPr>
              <a:t> </a:t>
            </a:r>
            <a:r>
              <a:rPr lang="ru-RU" sz="4400" b="1" dirty="0" smtClean="0">
                <a:latin typeface="Bookman Old Style" pitchFamily="18" charset="0"/>
                <a:hlinkClick r:id="rId3" action="ppaction://hlinksldjump"/>
              </a:rPr>
              <a:t>пшеница</a:t>
            </a:r>
            <a:endParaRPr lang="ru-RU" sz="4400" b="1" dirty="0" smtClean="0">
              <a:latin typeface="Bookman Old Style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4400" b="1" dirty="0" smtClean="0">
                <a:latin typeface="Bookman Old Style" pitchFamily="18" charset="0"/>
              </a:rPr>
              <a:t> </a:t>
            </a:r>
            <a:r>
              <a:rPr lang="ru-RU" sz="4400" b="1" dirty="0" smtClean="0">
                <a:latin typeface="Bookman Old Style" pitchFamily="18" charset="0"/>
                <a:hlinkClick r:id="rId4" action="ppaction://hlinksldjump"/>
              </a:rPr>
              <a:t>просо</a:t>
            </a:r>
            <a:endParaRPr lang="ru-RU" sz="4400" b="1" dirty="0" smtClean="0">
              <a:latin typeface="Bookman Old Style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4400" b="1" dirty="0" smtClean="0">
                <a:latin typeface="Bookman Old Style" pitchFamily="18" charset="0"/>
              </a:rPr>
              <a:t> </a:t>
            </a:r>
            <a:r>
              <a:rPr lang="ru-RU" sz="4400" b="1" dirty="0" smtClean="0">
                <a:latin typeface="Bookman Old Style" pitchFamily="18" charset="0"/>
                <a:hlinkClick r:id="rId5" action="ppaction://hlinksldjump"/>
              </a:rPr>
              <a:t>ячмень</a:t>
            </a:r>
            <a:endParaRPr lang="ru-RU" sz="4400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93 из 46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259632" y="836712"/>
            <a:ext cx="68407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Bookman Old Style" pitchFamily="18" charset="0"/>
                <a:hlinkClick r:id="rId3" action="ppaction://hlinksldjump"/>
              </a:rPr>
              <a:t>Подумай еще!..</a:t>
            </a:r>
            <a:endParaRPr lang="ru-RU" sz="4400" b="1" dirty="0">
              <a:latin typeface="Bookman Old Style" pitchFamily="18" charset="0"/>
            </a:endParaRPr>
          </a:p>
        </p:txBody>
      </p:sp>
      <p:pic>
        <p:nvPicPr>
          <p:cNvPr id="4" name="Picture 2" descr="http://img0.liveinternet.ru/images/attach/c/2/69/260/69260993_0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2204864"/>
            <a:ext cx="2242183" cy="4299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93 из 46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259632" y="836712"/>
            <a:ext cx="66967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Bookman Old Style" pitchFamily="18" charset="0"/>
                <a:hlinkClick r:id="rId3" action="ppaction://hlinksldjump"/>
              </a:rPr>
              <a:t>Не верно!</a:t>
            </a:r>
            <a:endParaRPr lang="ru-RU" sz="4400" b="1" dirty="0">
              <a:latin typeface="Bookman Old Style" pitchFamily="18" charset="0"/>
            </a:endParaRPr>
          </a:p>
        </p:txBody>
      </p:sp>
      <p:pic>
        <p:nvPicPr>
          <p:cNvPr id="4" name="Picture 2" descr="http://img1.liveinternet.ru/images/attach/c/2/69/261/69261015_0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2001674"/>
            <a:ext cx="3105547" cy="4856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93 из 46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331640" y="836712"/>
            <a:ext cx="540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Bookman Old Style" pitchFamily="18" charset="0"/>
                <a:hlinkClick r:id="rId3" action="ppaction://hlinksldjump"/>
              </a:rPr>
              <a:t>Молодец!!!</a:t>
            </a:r>
            <a:endParaRPr lang="ru-RU" sz="5400" b="1" dirty="0">
              <a:latin typeface="Bookman Old Style" pitchFamily="18" charset="0"/>
            </a:endParaRPr>
          </a:p>
        </p:txBody>
      </p:sp>
      <p:pic>
        <p:nvPicPr>
          <p:cNvPr id="4" name="Picture 2" descr="http://img1.liveinternet.ru/images/attach/c/2/69/261/69261035_0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132856"/>
            <a:ext cx="2564511" cy="4437112"/>
          </a:xfrm>
          <a:prstGeom prst="rect">
            <a:avLst/>
          </a:prstGeom>
          <a:noFill/>
        </p:spPr>
      </p:pic>
      <p:pic>
        <p:nvPicPr>
          <p:cNvPr id="5" name="Picture 10" descr="0_186e5_78b9f976_orig.jpg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280" y="476672"/>
            <a:ext cx="1428750" cy="1428750"/>
          </a:xfrm>
          <a:prstGeom prst="rect">
            <a:avLst/>
          </a:prstGeom>
          <a:noFill/>
        </p:spPr>
      </p:pic>
      <p:pic>
        <p:nvPicPr>
          <p:cNvPr id="6" name="Picture 16" descr="0_186f3_2ebbae34_orig.jpg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95936" y="3068960"/>
            <a:ext cx="1428750" cy="1400175"/>
          </a:xfrm>
          <a:prstGeom prst="rect">
            <a:avLst/>
          </a:prstGeom>
          <a:noFill/>
        </p:spPr>
      </p:pic>
      <p:pic>
        <p:nvPicPr>
          <p:cNvPr id="7" name="Picture 18" descr="http://img-fotki.yandex.ru/get/6603/23869276.6a/0_90f2a_bc02a62c_M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40152" y="4005064"/>
            <a:ext cx="2057400" cy="2009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93 из 46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11560" y="476672"/>
            <a:ext cx="7992888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Bookman Old Style" pitchFamily="18" charset="0"/>
              </a:rPr>
              <a:t>Какая каша лучше всего подходит для приготовления биточков, запеканок?</a:t>
            </a:r>
          </a:p>
          <a:p>
            <a:pPr algn="ctr"/>
            <a:endParaRPr lang="ru-RU" sz="2000" b="1" dirty="0" smtClean="0">
              <a:latin typeface="Bookman Old Style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4400" b="1" dirty="0" smtClean="0">
                <a:latin typeface="Bookman Old Style" pitchFamily="18" charset="0"/>
              </a:rPr>
              <a:t> </a:t>
            </a:r>
            <a:r>
              <a:rPr lang="ru-RU" sz="4400" b="1" dirty="0" smtClean="0">
                <a:latin typeface="Bookman Old Style" pitchFamily="18" charset="0"/>
                <a:hlinkClick r:id="rId3" action="ppaction://hlinksldjump"/>
              </a:rPr>
              <a:t>жидкая</a:t>
            </a:r>
            <a:endParaRPr lang="ru-RU" sz="4400" b="1" dirty="0" smtClean="0">
              <a:latin typeface="Bookman Old Style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4400" b="1" dirty="0" smtClean="0">
                <a:latin typeface="Bookman Old Style" pitchFamily="18" charset="0"/>
              </a:rPr>
              <a:t> </a:t>
            </a:r>
            <a:r>
              <a:rPr lang="ru-RU" sz="4400" b="1" dirty="0" smtClean="0">
                <a:latin typeface="Bookman Old Style" pitchFamily="18" charset="0"/>
                <a:hlinkClick r:id="rId4" action="ppaction://hlinksldjump"/>
              </a:rPr>
              <a:t>вязкая</a:t>
            </a:r>
            <a:endParaRPr lang="ru-RU" sz="4400" b="1" dirty="0" smtClean="0">
              <a:latin typeface="Bookman Old Style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4400" b="1" dirty="0" smtClean="0">
                <a:latin typeface="Bookman Old Style" pitchFamily="18" charset="0"/>
              </a:rPr>
              <a:t> </a:t>
            </a:r>
            <a:r>
              <a:rPr lang="ru-RU" sz="4400" b="1" dirty="0" smtClean="0">
                <a:latin typeface="Bookman Old Style" pitchFamily="18" charset="0"/>
                <a:hlinkClick r:id="rId5" action="ppaction://hlinksldjump"/>
              </a:rPr>
              <a:t>рассыпчатая</a:t>
            </a:r>
            <a:endParaRPr lang="ru-RU" sz="4400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93 из 46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http://img0.liveinternet.ru/images/attach/c/2/69/260/69260993_0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2204864"/>
            <a:ext cx="2242183" cy="429957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99592" y="908720"/>
            <a:ext cx="59766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Bookman Old Style" pitchFamily="18" charset="0"/>
                <a:hlinkClick r:id="rId4" action="ppaction://hlinksldjump"/>
              </a:rPr>
              <a:t>Подумай еще!..</a:t>
            </a:r>
            <a:endParaRPr lang="ru-RU" sz="4400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93 из 46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899592" y="764704"/>
            <a:ext cx="748883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dirty="0">
              <a:latin typeface="Bookman Old Style" pitchFamily="18" charset="0"/>
            </a:endParaRPr>
          </a:p>
          <a:p>
            <a:pPr algn="ctr"/>
            <a:r>
              <a:rPr lang="ru-RU" sz="3200" b="1" dirty="0" smtClean="0">
                <a:latin typeface="Bookman Old Style" pitchFamily="18" charset="0"/>
              </a:rPr>
              <a:t> </a:t>
            </a:r>
          </a:p>
          <a:p>
            <a:pPr algn="ctr"/>
            <a:r>
              <a:rPr lang="ru-RU" sz="3200" b="1" dirty="0" smtClean="0">
                <a:latin typeface="Bookman Old Style" pitchFamily="18" charset="0"/>
              </a:rPr>
              <a:t>Крупы производят из:</a:t>
            </a:r>
          </a:p>
          <a:p>
            <a:pPr algn="ctr"/>
            <a:endParaRPr lang="ru-RU" sz="3200" dirty="0">
              <a:latin typeface="Bookman Old Style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3200" dirty="0">
                <a:latin typeface="Bookman Old Style" pitchFamily="18" charset="0"/>
              </a:rPr>
              <a:t> </a:t>
            </a:r>
            <a:r>
              <a:rPr lang="ru-RU" sz="3200" b="1" dirty="0" smtClean="0">
                <a:latin typeface="Bookman Old Style" pitchFamily="18" charset="0"/>
                <a:hlinkClick r:id="rId3" action="ppaction://hlinksldjump"/>
              </a:rPr>
              <a:t>овощных культур</a:t>
            </a:r>
            <a:endParaRPr lang="ru-RU" sz="3200" b="1" dirty="0">
              <a:latin typeface="Bookman Old Style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3200" b="1" dirty="0" smtClean="0">
                <a:latin typeface="Bookman Old Style" pitchFamily="18" charset="0"/>
              </a:rPr>
              <a:t> </a:t>
            </a:r>
            <a:r>
              <a:rPr lang="ru-RU" sz="3200" b="1" dirty="0" smtClean="0">
                <a:latin typeface="Bookman Old Style" pitchFamily="18" charset="0"/>
                <a:hlinkClick r:id="rId4" action="ppaction://hlinksldjump"/>
              </a:rPr>
              <a:t>зерновых культур</a:t>
            </a:r>
            <a:endParaRPr lang="ru-RU" sz="3200" b="1" dirty="0">
              <a:latin typeface="Bookman Old Style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3200" b="1" dirty="0">
                <a:latin typeface="Bookman Old Style" pitchFamily="18" charset="0"/>
              </a:rPr>
              <a:t> </a:t>
            </a:r>
            <a:r>
              <a:rPr lang="ru-RU" sz="3200" b="1" dirty="0" smtClean="0">
                <a:latin typeface="Bookman Old Style" pitchFamily="18" charset="0"/>
              </a:rPr>
              <a:t> </a:t>
            </a:r>
            <a:r>
              <a:rPr lang="ru-RU" sz="3200" b="1" dirty="0" smtClean="0">
                <a:latin typeface="Bookman Old Style" pitchFamily="18" charset="0"/>
                <a:hlinkClick r:id="rId5" action="ppaction://hlinksldjump"/>
              </a:rPr>
              <a:t>муки</a:t>
            </a:r>
            <a:endParaRPr lang="ru-RU" sz="3200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93 из 46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http://img1.liveinternet.ru/images/attach/c/2/69/261/69261015_0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2001674"/>
            <a:ext cx="3105547" cy="485632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83568" y="836712"/>
            <a:ext cx="55446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Bookman Old Style" pitchFamily="18" charset="0"/>
                <a:hlinkClick r:id="rId4" action="ppaction://hlinksldjump"/>
              </a:rPr>
              <a:t>Не верно!</a:t>
            </a:r>
            <a:endParaRPr lang="ru-RU" sz="4400" b="1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93 из 46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http://img1.liveinternet.ru/images/attach/c/2/69/261/69261035_0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132856"/>
            <a:ext cx="2564511" cy="4437112"/>
          </a:xfrm>
          <a:prstGeom prst="rect">
            <a:avLst/>
          </a:prstGeom>
          <a:noFill/>
        </p:spPr>
      </p:pic>
      <p:pic>
        <p:nvPicPr>
          <p:cNvPr id="4" name="Picture 10" descr="0_186e5_78b9f976_orig.jpg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476672"/>
            <a:ext cx="1428750" cy="1428750"/>
          </a:xfrm>
          <a:prstGeom prst="rect">
            <a:avLst/>
          </a:prstGeom>
          <a:noFill/>
        </p:spPr>
      </p:pic>
      <p:pic>
        <p:nvPicPr>
          <p:cNvPr id="5" name="Picture 16" descr="0_186f3_2ebbae34_orig.jpg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5936" y="3068960"/>
            <a:ext cx="1428750" cy="1400175"/>
          </a:xfrm>
          <a:prstGeom prst="rect">
            <a:avLst/>
          </a:prstGeom>
          <a:noFill/>
        </p:spPr>
      </p:pic>
      <p:pic>
        <p:nvPicPr>
          <p:cNvPr id="6" name="Picture 18" descr="http://img-fotki.yandex.ru/get/6603/23869276.6a/0_90f2a_bc02a62c_M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0152" y="4005064"/>
            <a:ext cx="2057400" cy="200977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99592" y="764704"/>
            <a:ext cx="5616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Bookman Old Style" pitchFamily="18" charset="0"/>
                <a:hlinkClick r:id="rId7" action="ppaction://hlinksldjump"/>
              </a:rPr>
              <a:t>Молодец!!!</a:t>
            </a:r>
            <a:endParaRPr lang="ru-RU" sz="5400" b="1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93 из 46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23728" y="836712"/>
            <a:ext cx="60486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Bookman Old Style" pitchFamily="18" charset="0"/>
              </a:rPr>
              <a:t>С тестом справилась удачно!</a:t>
            </a:r>
            <a:endParaRPr lang="ru-RU" sz="5400" b="1" dirty="0">
              <a:latin typeface="Bookman Old Style" pitchFamily="18" charset="0"/>
            </a:endParaRPr>
          </a:p>
        </p:txBody>
      </p:sp>
      <p:pic>
        <p:nvPicPr>
          <p:cNvPr id="4" name="Picture 20" descr="http://s17.rimg.info/84d0d29e6c40cbb5683c3d1cce783572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692696"/>
            <a:ext cx="2376264" cy="2471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4" descr="http://s18.rimg.info/1acbfac431d009018b53ff8218c2b9a3.gif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6136" y="3645024"/>
            <a:ext cx="230425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93 из 46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835696" y="1700808"/>
            <a:ext cx="57606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Bookman Old Style" pitchFamily="18" charset="0"/>
                <a:hlinkClick r:id="rId3" action="ppaction://hlinksldjump"/>
              </a:rPr>
              <a:t>Подумай еще!..</a:t>
            </a:r>
            <a:endParaRPr lang="ru-RU" sz="4400" b="1" dirty="0">
              <a:latin typeface="Bookman Old Style" pitchFamily="18" charset="0"/>
            </a:endParaRPr>
          </a:p>
        </p:txBody>
      </p:sp>
      <p:pic>
        <p:nvPicPr>
          <p:cNvPr id="8194" name="Picture 2" descr="http://img0.liveinternet.ru/images/attach/c/2/69/260/69260993_0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2204864"/>
            <a:ext cx="2242183" cy="4299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93 из 46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691680" y="1340768"/>
            <a:ext cx="58326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Bookman Old Style" pitchFamily="18" charset="0"/>
                <a:hlinkClick r:id="rId3" action="ppaction://hlinksldjump"/>
              </a:rPr>
              <a:t>Не верно!</a:t>
            </a:r>
            <a:endParaRPr lang="ru-RU" sz="4400" b="1" dirty="0">
              <a:latin typeface="Bookman Old Style" pitchFamily="18" charset="0"/>
            </a:endParaRPr>
          </a:p>
        </p:txBody>
      </p:sp>
      <p:pic>
        <p:nvPicPr>
          <p:cNvPr id="7170" name="Picture 2" descr="http://img1.liveinternet.ru/images/attach/c/2/69/261/69261015_0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2001674"/>
            <a:ext cx="3105547" cy="4856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93 из 46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547664" y="1556792"/>
            <a:ext cx="60486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Bookman Old Style" pitchFamily="18" charset="0"/>
                <a:hlinkClick r:id="rId3" action="ppaction://hlinksldjump"/>
              </a:rPr>
              <a:t>Молодец!!!</a:t>
            </a:r>
            <a:endParaRPr lang="ru-RU" sz="5400" b="1" dirty="0">
              <a:latin typeface="Bookman Old Style" pitchFamily="18" charset="0"/>
            </a:endParaRPr>
          </a:p>
        </p:txBody>
      </p:sp>
      <p:pic>
        <p:nvPicPr>
          <p:cNvPr id="6146" name="Picture 2" descr="http://img1.liveinternet.ru/images/attach/c/2/69/261/69261035_0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132856"/>
            <a:ext cx="2564511" cy="4437112"/>
          </a:xfrm>
          <a:prstGeom prst="rect">
            <a:avLst/>
          </a:prstGeom>
          <a:noFill/>
        </p:spPr>
      </p:pic>
      <p:pic>
        <p:nvPicPr>
          <p:cNvPr id="6154" name="Picture 10" descr="0_186e5_78b9f976_orig.jpg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280" y="476672"/>
            <a:ext cx="1428750" cy="1428750"/>
          </a:xfrm>
          <a:prstGeom prst="rect">
            <a:avLst/>
          </a:prstGeom>
          <a:noFill/>
        </p:spPr>
      </p:pic>
      <p:pic>
        <p:nvPicPr>
          <p:cNvPr id="6160" name="Picture 16" descr="0_186f3_2ebbae34_orig.jpg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95936" y="3068960"/>
            <a:ext cx="1428750" cy="1400175"/>
          </a:xfrm>
          <a:prstGeom prst="rect">
            <a:avLst/>
          </a:prstGeom>
          <a:noFill/>
        </p:spPr>
      </p:pic>
      <p:pic>
        <p:nvPicPr>
          <p:cNvPr id="6162" name="Picture 18" descr="http://img-fotki.yandex.ru/get/6603/23869276.6a/0_90f2a_bc02a62c_M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40152" y="4005064"/>
            <a:ext cx="2057400" cy="2009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93 из 46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259632" y="980728"/>
            <a:ext cx="684076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Bookman Old Style" pitchFamily="18" charset="0"/>
              </a:rPr>
              <a:t>К доброкачественным крупам относятся:</a:t>
            </a:r>
          </a:p>
          <a:p>
            <a:pPr algn="ctr"/>
            <a:endParaRPr lang="ru-RU" sz="3600" b="1" dirty="0" smtClean="0">
              <a:latin typeface="Bookman Old Style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3600" b="1" dirty="0" smtClean="0">
                <a:latin typeface="Bookman Old Style" pitchFamily="18" charset="0"/>
              </a:rPr>
              <a:t> </a:t>
            </a:r>
            <a:r>
              <a:rPr lang="ru-RU" sz="3600" b="1" dirty="0" smtClean="0">
                <a:latin typeface="Bookman Old Style" pitchFamily="18" charset="0"/>
                <a:hlinkClick r:id="rId3" action="ppaction://hlinksldjump"/>
              </a:rPr>
              <a:t>крупа, имеющая запах</a:t>
            </a:r>
            <a:endParaRPr lang="ru-RU" sz="3600" b="1" dirty="0" smtClean="0">
              <a:latin typeface="Bookman Old Style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3600" b="1" dirty="0" smtClean="0">
                <a:latin typeface="Bookman Old Style" pitchFamily="18" charset="0"/>
                <a:hlinkClick r:id="rId4" action="ppaction://hlinksldjump"/>
              </a:rPr>
              <a:t> крупа без пятен</a:t>
            </a:r>
            <a:endParaRPr lang="ru-RU" sz="3600" b="1" dirty="0" smtClean="0">
              <a:latin typeface="Bookman Old Style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3600" b="1" dirty="0" smtClean="0">
                <a:latin typeface="Bookman Old Style" pitchFamily="18" charset="0"/>
              </a:rPr>
              <a:t> </a:t>
            </a:r>
            <a:r>
              <a:rPr lang="ru-RU" sz="3600" b="1" dirty="0" smtClean="0">
                <a:latin typeface="Bookman Old Style" pitchFamily="18" charset="0"/>
                <a:hlinkClick r:id="rId5" action="ppaction://hlinksldjump"/>
              </a:rPr>
              <a:t>крупа без мусора</a:t>
            </a:r>
            <a:endParaRPr lang="ru-RU" sz="3600" b="1" dirty="0" smtClean="0">
              <a:latin typeface="Bookman Old Style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93 из 46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979712" y="980728"/>
            <a:ext cx="52565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Bookman Old Style" pitchFamily="18" charset="0"/>
                <a:hlinkClick r:id="rId3" action="ppaction://hlinksldjump"/>
              </a:rPr>
              <a:t>Подумай еще!..</a:t>
            </a:r>
            <a:endParaRPr lang="ru-RU" sz="4400" b="1" dirty="0">
              <a:latin typeface="Bookman Old Style" pitchFamily="18" charset="0"/>
            </a:endParaRPr>
          </a:p>
        </p:txBody>
      </p:sp>
      <p:pic>
        <p:nvPicPr>
          <p:cNvPr id="4" name="Picture 2" descr="http://img0.liveinternet.ru/images/attach/c/2/69/260/69260993_0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2204864"/>
            <a:ext cx="2242183" cy="4299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93 из 46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475656" y="1340768"/>
            <a:ext cx="61206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Bookman Old Style" pitchFamily="18" charset="0"/>
                <a:hlinkClick r:id="rId3" action="ppaction://hlinksldjump"/>
              </a:rPr>
              <a:t>Не верно!</a:t>
            </a:r>
            <a:endParaRPr lang="ru-RU" sz="4400" b="1" dirty="0">
              <a:latin typeface="Bookman Old Style" pitchFamily="18" charset="0"/>
            </a:endParaRPr>
          </a:p>
        </p:txBody>
      </p:sp>
      <p:pic>
        <p:nvPicPr>
          <p:cNvPr id="4" name="Picture 2" descr="http://img1.liveinternet.ru/images/attach/c/2/69/261/69261015_0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2001674"/>
            <a:ext cx="3105547" cy="4856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93 из 46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691680" y="1340768"/>
            <a:ext cx="55446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Bookman Old Style" pitchFamily="18" charset="0"/>
                <a:hlinkClick r:id="rId3" action="ppaction://hlinksldjump"/>
              </a:rPr>
              <a:t>Молодец!!!</a:t>
            </a:r>
            <a:endParaRPr lang="ru-RU" sz="5400" b="1" dirty="0">
              <a:latin typeface="Bookman Old Style" pitchFamily="18" charset="0"/>
            </a:endParaRPr>
          </a:p>
        </p:txBody>
      </p:sp>
      <p:pic>
        <p:nvPicPr>
          <p:cNvPr id="4" name="Picture 2" descr="http://img1.liveinternet.ru/images/attach/c/2/69/261/69261035_0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132856"/>
            <a:ext cx="2564511" cy="4437112"/>
          </a:xfrm>
          <a:prstGeom prst="rect">
            <a:avLst/>
          </a:prstGeom>
          <a:noFill/>
        </p:spPr>
      </p:pic>
      <p:pic>
        <p:nvPicPr>
          <p:cNvPr id="6" name="Picture 10" descr="0_186e5_78b9f976_orig.jpg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280" y="476672"/>
            <a:ext cx="1428750" cy="1428750"/>
          </a:xfrm>
          <a:prstGeom prst="rect">
            <a:avLst/>
          </a:prstGeom>
          <a:noFill/>
        </p:spPr>
      </p:pic>
      <p:pic>
        <p:nvPicPr>
          <p:cNvPr id="7" name="Picture 16" descr="0_186f3_2ebbae34_orig.jpg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95936" y="3068960"/>
            <a:ext cx="1428750" cy="1400175"/>
          </a:xfrm>
          <a:prstGeom prst="rect">
            <a:avLst/>
          </a:prstGeom>
          <a:noFill/>
        </p:spPr>
      </p:pic>
      <p:pic>
        <p:nvPicPr>
          <p:cNvPr id="8" name="Picture 18" descr="http://img-fotki.yandex.ru/get/6603/23869276.6a/0_90f2a_bc02a62c_M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40152" y="4005064"/>
            <a:ext cx="2057400" cy="2009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138</Words>
  <Application>Microsoft Office PowerPoint</Application>
  <PresentationFormat>Экран (4:3)</PresentationFormat>
  <Paragraphs>50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Wg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FoM</dc:creator>
  <cp:lastModifiedBy>FoM</cp:lastModifiedBy>
  <cp:revision>14</cp:revision>
  <dcterms:created xsi:type="dcterms:W3CDTF">2012-12-26T08:11:30Z</dcterms:created>
  <dcterms:modified xsi:type="dcterms:W3CDTF">2012-12-26T11:40:49Z</dcterms:modified>
</cp:coreProperties>
</file>