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1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625991-81B9-4E61-9FC8-AAF96E434703}" type="datetimeFigureOut">
              <a:rPr lang="ru-RU" smtClean="0"/>
              <a:t>12.12.2012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E6869D-4F36-4920-BC2D-01BCC0C75B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63471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8EEFF-FF80-4E0B-8F8E-4A6235480E93}" type="datetimeFigureOut">
              <a:rPr lang="ru-RU" smtClean="0"/>
              <a:t>12.12.2012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3964A-70F8-4B14-AE3F-DBC04CB0F5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6269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8EEFF-FF80-4E0B-8F8E-4A6235480E93}" type="datetimeFigureOut">
              <a:rPr lang="ru-RU" smtClean="0"/>
              <a:t>12.12.2012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3964A-70F8-4B14-AE3F-DBC04CB0F5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3128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8EEFF-FF80-4E0B-8F8E-4A6235480E93}" type="datetimeFigureOut">
              <a:rPr lang="ru-RU" smtClean="0"/>
              <a:t>12.12.2012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3964A-70F8-4B14-AE3F-DBC04CB0F5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59368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8EEFF-FF80-4E0B-8F8E-4A6235480E93}" type="datetimeFigureOut">
              <a:rPr lang="ru-RU" smtClean="0"/>
              <a:t>12.12.2012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3964A-70F8-4B14-AE3F-DBC04CB0F5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80919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8EEFF-FF80-4E0B-8F8E-4A6235480E93}" type="datetimeFigureOut">
              <a:rPr lang="ru-RU" smtClean="0"/>
              <a:t>12.12.2012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3964A-70F8-4B14-AE3F-DBC04CB0F5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32315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8EEFF-FF80-4E0B-8F8E-4A6235480E93}" type="datetimeFigureOut">
              <a:rPr lang="ru-RU" smtClean="0"/>
              <a:t>12.12.2012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3964A-70F8-4B14-AE3F-DBC04CB0F5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46187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8EEFF-FF80-4E0B-8F8E-4A6235480E93}" type="datetimeFigureOut">
              <a:rPr lang="ru-RU" smtClean="0"/>
              <a:t>12.12.2012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3964A-70F8-4B14-AE3F-DBC04CB0F5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0847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8EEFF-FF80-4E0B-8F8E-4A6235480E93}" type="datetimeFigureOut">
              <a:rPr lang="ru-RU" smtClean="0"/>
              <a:t>12.12.2012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3964A-70F8-4B14-AE3F-DBC04CB0F5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81862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8EEFF-FF80-4E0B-8F8E-4A6235480E93}" type="datetimeFigureOut">
              <a:rPr lang="ru-RU" smtClean="0"/>
              <a:t>12.12.2012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3964A-70F8-4B14-AE3F-DBC04CB0F5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64471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8EEFF-FF80-4E0B-8F8E-4A6235480E93}" type="datetimeFigureOut">
              <a:rPr lang="ru-RU" smtClean="0"/>
              <a:t>12.12.2012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3964A-70F8-4B14-AE3F-DBC04CB0F5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58637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8EEFF-FF80-4E0B-8F8E-4A6235480E93}" type="datetimeFigureOut">
              <a:rPr lang="ru-RU" smtClean="0"/>
              <a:t>12.12.2012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3964A-70F8-4B14-AE3F-DBC04CB0F5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24618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68EEFF-FF80-4E0B-8F8E-4A6235480E93}" type="datetimeFigureOut">
              <a:rPr lang="ru-RU" smtClean="0"/>
              <a:t>12.12.2012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43964A-70F8-4B14-AE3F-DBC04CB0F5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21272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30188" y="260648"/>
            <a:ext cx="71287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Базы данных.</a:t>
            </a:r>
          </a:p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Системы управления базами данных  (СУБД) 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88797" y="240879"/>
            <a:ext cx="1140718" cy="11407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3429000"/>
            <a:ext cx="4872316" cy="24090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9276" y="3038500"/>
            <a:ext cx="4581043" cy="22650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11560" y="1284174"/>
            <a:ext cx="547260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База данных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(БД) — организованная совокупность данных, предназначенная для длительного хранения во внешней памяти компьютера и постоянного применения различного рода программными системами.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66786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07307" y="498536"/>
            <a:ext cx="62646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Структура БД 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99592" y="1628800"/>
            <a:ext cx="45365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indent="176213">
              <a:buFont typeface="Arial" pitchFamily="34" charset="0"/>
              <a:buChar char="•"/>
            </a:pPr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ерархическая </a:t>
            </a:r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древовидная) </a:t>
            </a:r>
            <a:endParaRPr lang="ru-RU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indent="176213">
              <a:buFont typeface="Arial" pitchFamily="34" charset="0"/>
              <a:buChar char="•"/>
            </a:pPr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етевая</a:t>
            </a:r>
            <a:endParaRPr lang="ru-RU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indent="176213">
              <a:buFont typeface="Arial" pitchFamily="34" charset="0"/>
              <a:buChar char="•"/>
            </a:pPr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еляционная </a:t>
            </a:r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табличная). </a:t>
            </a:r>
            <a:endParaRPr lang="ru-RU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636542"/>
            <a:ext cx="3536554" cy="30001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4238791"/>
            <a:ext cx="1905000" cy="142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636719"/>
            <a:ext cx="3899275" cy="26328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36736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90625" y="317337"/>
            <a:ext cx="62646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Табличная база данных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4139215"/>
              </p:ext>
            </p:extLst>
          </p:nvPr>
        </p:nvGraphicFramePr>
        <p:xfrm>
          <a:off x="1509222" y="2406950"/>
          <a:ext cx="6988963" cy="3195639"/>
        </p:xfrm>
        <a:graphic>
          <a:graphicData uri="http://schemas.openxmlformats.org/drawingml/2006/table">
            <a:tbl>
              <a:tblPr/>
              <a:tblGrid>
                <a:gridCol w="580251"/>
                <a:gridCol w="1560017"/>
                <a:gridCol w="1212850"/>
                <a:gridCol w="1211262"/>
                <a:gridCol w="1212850"/>
                <a:gridCol w="1211733"/>
              </a:tblGrid>
              <a:tr h="11732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Сч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Описание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Поставщик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Адрес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Цена (руб)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036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Системный блок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Pentium 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Фирма 1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Адрес 1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10000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195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Системный блок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Pentium</a:t>
                      </a: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Фирма 2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Адрес 2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9000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195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Монитор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15”</a:t>
                      </a: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Фирма 1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Адрес 1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5000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036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Монитор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15”</a:t>
                      </a: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Фирма 2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Адрес 2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6 000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195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Клавиатура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104 кл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Фирма 1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Адрес 1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250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195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Клавиатура 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104 кл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Фирма 2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Адрес 2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300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036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Мышь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 кн.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Фирма 1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Адрес 1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195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Мышь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 кн.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Фирма 2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Адрес 2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150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cxnSp>
        <p:nvCxnSpPr>
          <p:cNvPr id="6" name="Прямая со стрелкой 5"/>
          <p:cNvCxnSpPr/>
          <p:nvPr/>
        </p:nvCxnSpPr>
        <p:spPr>
          <a:xfrm flipH="1">
            <a:off x="6336196" y="1484784"/>
            <a:ext cx="504056" cy="922166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4867994" y="895958"/>
            <a:ext cx="41515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Поле - столбец таблицы, содержащий значения определенного свойства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9" name="Прямая со стрелкой 8"/>
          <p:cNvCxnSpPr/>
          <p:nvPr/>
        </p:nvCxnSpPr>
        <p:spPr>
          <a:xfrm>
            <a:off x="683568" y="2915652"/>
            <a:ext cx="720080" cy="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41573" y="1622701"/>
            <a:ext cx="51125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Запись – строка, содержащая набор значений  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свойств,  размещенный в полях БД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971600" y="5877272"/>
            <a:ext cx="75608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Ключевое поле – это поле, значения которого однозначно определяют запись в таблице.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540" y="5877272"/>
            <a:ext cx="476250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0" name="Прямая соединительная линия 9"/>
          <p:cNvCxnSpPr/>
          <p:nvPr/>
        </p:nvCxnSpPr>
        <p:spPr>
          <a:xfrm flipV="1">
            <a:off x="669665" y="2060848"/>
            <a:ext cx="13903" cy="854804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42122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067944" y="476671"/>
            <a:ext cx="148258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Тип поля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3528" y="1484784"/>
            <a:ext cx="5227001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Счетчик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 Содержит последовательность целых чисел, которые задаются автоматически при вводе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записей. Эти числа не могут быть изменены пользователем.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Текстовый.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Содержит символы различный типов.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Числовой.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Содержит числа различных типов.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Дата/Время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 Содержит даты или время.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Картинка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 Содержит изображения.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Логический.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Содержит значения </a:t>
            </a:r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Истина (Да)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или </a:t>
            </a:r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Ложь (Нет)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Гиперссылка.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Содержит гиперссылку.</a:t>
            </a:r>
          </a:p>
          <a:p>
            <a:pPr marL="285750" indent="-285750">
              <a:buFont typeface="Arial" pitchFamily="34" charset="0"/>
              <a:buChar char="•"/>
            </a:pPr>
            <a:endParaRPr lang="ru-RU" dirty="0" smtClean="0"/>
          </a:p>
          <a:p>
            <a:pPr marL="285750" indent="-285750">
              <a:buFont typeface="Arial" pitchFamily="34" charset="0"/>
              <a:buChar char="•"/>
            </a:pP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6084168" y="1531293"/>
            <a:ext cx="288032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Набор свойств: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Размер поля.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Определяет максимальную длину текстового или числового поля.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Формат поля.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Устанавливает формат данных.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Обязательное поле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 Указывает на то, что данное поле обязательно надо заполнить.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6" name="Прямая со стрелкой 5"/>
          <p:cNvCxnSpPr/>
          <p:nvPr/>
        </p:nvCxnSpPr>
        <p:spPr>
          <a:xfrm flipH="1">
            <a:off x="3131840" y="938336"/>
            <a:ext cx="1368152" cy="474440"/>
          </a:xfrm>
          <a:prstGeom prst="straightConnector1">
            <a:avLst/>
          </a:prstGeom>
          <a:ln w="317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5148064" y="938336"/>
            <a:ext cx="1368152" cy="546448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49108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547688"/>
            <a:ext cx="7632847" cy="5762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77700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404664"/>
            <a:ext cx="7200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Система управления базами данных (СУБД) – это программа, позволяющая создавать базы данных, а также обеспечивающая обработку (сортировку) и поиск данных.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99592" y="1844824"/>
            <a:ext cx="640871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Объекты базы данных:</a:t>
            </a: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Таблицы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 содержат информацию об объектах.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Запросы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- отбор данных на основании заданных условий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Формы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– позволяют отображать данные, содержащиеся только в одной записи. Форма может содержать рисунки, графики и другие внедренные объекты.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Отчеты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– предназначены для печати данных в красиво оформленном виде.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8150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47664" y="1916832"/>
            <a:ext cx="56886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Практическая работа 3.1.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Создание табличной базы данных «Процессоры»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4613" y="3435350"/>
            <a:ext cx="4445000" cy="768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72397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95</TotalTime>
  <Words>365</Words>
  <Application>Microsoft Office PowerPoint</Application>
  <PresentationFormat>Экран (4:3)</PresentationFormat>
  <Paragraphs>90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Дом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Лена</dc:creator>
  <cp:lastModifiedBy>Лена</cp:lastModifiedBy>
  <cp:revision>9</cp:revision>
  <dcterms:created xsi:type="dcterms:W3CDTF">2012-12-11T18:28:05Z</dcterms:created>
  <dcterms:modified xsi:type="dcterms:W3CDTF">2012-12-12T03:37:32Z</dcterms:modified>
</cp:coreProperties>
</file>