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5107F23-EFEB-4795-99FE-0BCEAFB4B694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53543F1-C0D8-4D00-ABE5-C3255DE22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75656" y="2276872"/>
            <a:ext cx="7406640" cy="1472184"/>
          </a:xfrm>
        </p:spPr>
        <p:txBody>
          <a:bodyPr>
            <a:noAutofit/>
          </a:bodyPr>
          <a:lstStyle/>
          <a:p>
            <a:r>
              <a:rPr lang="ru-RU" sz="5400" dirty="0" smtClean="0"/>
              <a:t>Приставки ПРЕ- </a:t>
            </a:r>
            <a:r>
              <a:rPr lang="ru-RU" sz="5400" smtClean="0"/>
              <a:t>и ПРИ-</a:t>
            </a:r>
            <a:endParaRPr lang="ru-RU" sz="5400" dirty="0"/>
          </a:p>
        </p:txBody>
      </p:sp>
      <p:pic>
        <p:nvPicPr>
          <p:cNvPr id="1026" name="Picture 2" descr="C:\Users\Gim2012\Desktop\d63a91c731c098ca797c380bdb788f96_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3312368" cy="264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4563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Приставка пре- придаёт словам следующие значения: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</a:t>
            </a:r>
            <a:r>
              <a:rPr lang="ru-RU" dirty="0" smtClean="0"/>
              <a:t>начение высшей степени качества или действия; в этом случае возможна замена приставки словами «очень», «весьма», </a:t>
            </a:r>
            <a:r>
              <a:rPr lang="ru-RU" b="1" i="1" dirty="0" smtClean="0"/>
              <a:t>например: пребольшой – очень большой; пренизкий – очень </a:t>
            </a:r>
            <a:r>
              <a:rPr lang="ru-RU" dirty="0" smtClean="0"/>
              <a:t>низкий;</a:t>
            </a:r>
          </a:p>
          <a:p>
            <a:r>
              <a:rPr lang="ru-RU" dirty="0"/>
              <a:t>з</a:t>
            </a:r>
            <a:r>
              <a:rPr lang="ru-RU" dirty="0" smtClean="0"/>
              <a:t>начение «через», «по-иному»; приставку пре- можно заменить на приставку пере-</a:t>
            </a:r>
            <a:r>
              <a:rPr lang="ru-RU" b="1" i="1" dirty="0" smtClean="0"/>
              <a:t>: преступать, превращать, преображать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5859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Приставка при- придаёт словам следующие значения: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ространственной близости, смежности: </a:t>
            </a:r>
            <a:r>
              <a:rPr lang="ru-RU" b="1" i="1" dirty="0" smtClean="0"/>
              <a:t>прибрежный, пригородный;</a:t>
            </a:r>
          </a:p>
          <a:p>
            <a:r>
              <a:rPr lang="ru-RU" dirty="0" smtClean="0"/>
              <a:t>присоединения, приближения, прибавления: </a:t>
            </a:r>
            <a:r>
              <a:rPr lang="ru-RU" b="1" i="1" dirty="0" smtClean="0"/>
              <a:t>приделать, пригибать</a:t>
            </a:r>
            <a:r>
              <a:rPr lang="ru-RU" dirty="0" smtClean="0"/>
              <a:t>;</a:t>
            </a:r>
          </a:p>
          <a:p>
            <a:r>
              <a:rPr lang="ru-RU" dirty="0"/>
              <a:t>с</a:t>
            </a:r>
            <a:r>
              <a:rPr lang="ru-RU" dirty="0" smtClean="0"/>
              <a:t>овершение действия не в полном объёме или на ограниченный срок: </a:t>
            </a:r>
            <a:r>
              <a:rPr lang="ru-RU" b="1" i="1" dirty="0" smtClean="0"/>
              <a:t>приоткрыть, приостановить;</a:t>
            </a:r>
          </a:p>
          <a:p>
            <a:r>
              <a:rPr lang="ru-RU" dirty="0"/>
              <a:t>д</a:t>
            </a:r>
            <a:r>
              <a:rPr lang="ru-RU" dirty="0" smtClean="0"/>
              <a:t>оведение действия до конца: </a:t>
            </a:r>
            <a:r>
              <a:rPr lang="ru-RU" b="1" i="1" dirty="0" smtClean="0"/>
              <a:t>приучить,</a:t>
            </a:r>
            <a:r>
              <a:rPr lang="ru-RU" dirty="0" smtClean="0"/>
              <a:t> </a:t>
            </a:r>
            <a:r>
              <a:rPr lang="ru-RU" b="1" i="1" dirty="0" smtClean="0"/>
              <a:t>привыкнуть, придумать;</a:t>
            </a:r>
          </a:p>
          <a:p>
            <a:r>
              <a:rPr lang="ru-RU" dirty="0"/>
              <a:t>с</a:t>
            </a:r>
            <a:r>
              <a:rPr lang="ru-RU" dirty="0" smtClean="0"/>
              <a:t>овершение  действия в чью-либо пользу: </a:t>
            </a:r>
            <a:r>
              <a:rPr lang="ru-RU" b="1" i="1" dirty="0" smtClean="0"/>
              <a:t>припрятать.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36609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24744"/>
            <a:ext cx="7498080" cy="4800600"/>
          </a:xfrm>
        </p:spPr>
        <p:txBody>
          <a:bodyPr/>
          <a:lstStyle/>
          <a:p>
            <a:r>
              <a:rPr lang="ru-RU" dirty="0" smtClean="0"/>
              <a:t>Иногда приставки пре- и при- употребляются с одним и тем же корнем. В этом случае сначала надо определить значение слова, а затем значение и написание приставки. Например: </a:t>
            </a:r>
            <a:r>
              <a:rPr lang="ru-RU" b="1" i="1" dirty="0" smtClean="0"/>
              <a:t>предать друга – придать значение, претворить планы – притвориться спящим.</a:t>
            </a:r>
            <a:endParaRPr lang="ru-RU" b="1" i="1" dirty="0"/>
          </a:p>
        </p:txBody>
      </p:sp>
      <p:pic>
        <p:nvPicPr>
          <p:cNvPr id="3074" name="Picture 2" descr="C:\Users\Gim2012\Desktop\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19104"/>
            <a:ext cx="1806848" cy="180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71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некоторых словах значение приставок при-, пре- трудно определить, так как они срослись с корнем или вообще отсутствуют. Значит, надо просто запомнить, как пишется слово.</a:t>
            </a:r>
            <a:endParaRPr lang="ru-RU" dirty="0"/>
          </a:p>
        </p:txBody>
      </p:sp>
      <p:pic>
        <p:nvPicPr>
          <p:cNvPr id="2050" name="Picture 2" descr="C:\Users\Gim2012\Desktop\d63a91c731c098ca797c380bdb788f96_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281436" cy="182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851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80728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Пре- надо писать в следующих словах: </a:t>
            </a:r>
            <a:r>
              <a:rPr lang="ru-RU" b="1" i="1" dirty="0" smtClean="0"/>
              <a:t>преамбула, президент, президиум, презент, преимущество, прекословить, прелюдия, пресловутый, премьера, пренебрежение, преодолеть, препарат, пресмыкаться, препирательство, знаки препинания, препятствие, прерогатива, престиж, престол, претендент, претензия, прецедент.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17845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При- надо писать в следующих словах: </a:t>
            </a:r>
            <a:r>
              <a:rPr lang="ru-RU" b="1" i="1" dirty="0" smtClean="0"/>
              <a:t>прибаутка, привилегия, привилегированный, привередничать, приверженец, привидение, привычка, пригожий, приличие, примерный, примирить, непримиримый, примитивный, приоритет, присяга, присягать, притязание, притязать, прихотливый, неприхотливый, приурочить.</a:t>
            </a:r>
            <a:endParaRPr lang="ru-RU" b="1" i="1" dirty="0"/>
          </a:p>
        </p:txBody>
      </p:sp>
      <p:pic>
        <p:nvPicPr>
          <p:cNvPr id="4098" name="Picture 2" descr="C:\Users\Gim2012\Desktop\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737"/>
            <a:ext cx="1439124" cy="143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0774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</TotalTime>
  <Words>299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Приставки ПРЕ- и ПРИ-</vt:lpstr>
      <vt:lpstr>Приставка пре- придаёт словам следующие значения:</vt:lpstr>
      <vt:lpstr>Приставка при- придаёт словам следующие значения: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Приставки ПРЕ- и ПРЕ-</dc:title>
  <dc:creator>Gim2012</dc:creator>
  <cp:lastModifiedBy>Admin</cp:lastModifiedBy>
  <cp:revision>7</cp:revision>
  <dcterms:created xsi:type="dcterms:W3CDTF">2012-11-27T13:47:13Z</dcterms:created>
  <dcterms:modified xsi:type="dcterms:W3CDTF">2012-11-30T17:41:26Z</dcterms:modified>
</cp:coreProperties>
</file>