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65" r:id="rId4"/>
    <p:sldId id="264" r:id="rId5"/>
    <p:sldId id="263" r:id="rId6"/>
    <p:sldId id="262" r:id="rId7"/>
    <p:sldId id="261" r:id="rId8"/>
    <p:sldId id="266" r:id="rId9"/>
    <p:sldId id="267" r:id="rId10"/>
    <p:sldId id="260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0F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97D2EC-7512-42F3-A2DC-896CF7FDC82F}" type="datetimeFigureOut">
              <a:rPr lang="ru-RU" smtClean="0"/>
              <a:t>18.11.2012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78A60-A55A-4960-8B9A-50BE508B481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Ня=З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78A60-A55A-4960-8B9A-50BE508B4810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92CBE76-EDF1-413E-99DC-F38A6F0B7A95}" type="datetimeFigureOut">
              <a:rPr lang="ru-RU" smtClean="0"/>
              <a:t>18.11.2012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2D2BA91-7C7B-4B20-B042-18AEA3D093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CBE76-EDF1-413E-99DC-F38A6F0B7A95}" type="datetimeFigureOut">
              <a:rPr lang="ru-RU" smtClean="0"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2BA91-7C7B-4B20-B042-18AEA3D093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CBE76-EDF1-413E-99DC-F38A6F0B7A95}" type="datetimeFigureOut">
              <a:rPr lang="ru-RU" smtClean="0"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2BA91-7C7B-4B20-B042-18AEA3D093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92CBE76-EDF1-413E-99DC-F38A6F0B7A95}" type="datetimeFigureOut">
              <a:rPr lang="ru-RU" smtClean="0"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2BA91-7C7B-4B20-B042-18AEA3D093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92CBE76-EDF1-413E-99DC-F38A6F0B7A95}" type="datetimeFigureOut">
              <a:rPr lang="ru-RU" smtClean="0"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2D2BA91-7C7B-4B20-B042-18AEA3D0931C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92CBE76-EDF1-413E-99DC-F38A6F0B7A95}" type="datetimeFigureOut">
              <a:rPr lang="ru-RU" smtClean="0"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2D2BA91-7C7B-4B20-B042-18AEA3D093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92CBE76-EDF1-413E-99DC-F38A6F0B7A95}" type="datetimeFigureOut">
              <a:rPr lang="ru-RU" smtClean="0"/>
              <a:t>18.11.2012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2D2BA91-7C7B-4B20-B042-18AEA3D093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CBE76-EDF1-413E-99DC-F38A6F0B7A95}" type="datetimeFigureOut">
              <a:rPr lang="ru-RU" smtClean="0"/>
              <a:t>18.11.2012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2BA91-7C7B-4B20-B042-18AEA3D093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92CBE76-EDF1-413E-99DC-F38A6F0B7A95}" type="datetimeFigureOut">
              <a:rPr lang="ru-RU" smtClean="0"/>
              <a:t>18.11.2012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2D2BA91-7C7B-4B20-B042-18AEA3D093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92CBE76-EDF1-413E-99DC-F38A6F0B7A95}" type="datetimeFigureOut">
              <a:rPr lang="ru-RU" smtClean="0"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2D2BA91-7C7B-4B20-B042-18AEA3D093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92CBE76-EDF1-413E-99DC-F38A6F0B7A95}" type="datetimeFigureOut">
              <a:rPr lang="ru-RU" smtClean="0"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2D2BA91-7C7B-4B20-B042-18AEA3D093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92CBE76-EDF1-413E-99DC-F38A6F0B7A95}" type="datetimeFigureOut">
              <a:rPr lang="ru-RU" smtClean="0"/>
              <a:t>18.11.2012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2D2BA91-7C7B-4B20-B042-18AEA3D0931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/>
              <a:t>Презентация на тему: Если бы мы были директорами Лондонского зоопарка.</a:t>
            </a:r>
            <a:endParaRPr lang="ru-RU" sz="3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929066"/>
            <a:ext cx="8062912" cy="17526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/>
              <a:t>Подготовили ученицы 6 а класса: Малова и Родионова Анастасии.</a:t>
            </a:r>
          </a:p>
          <a:p>
            <a:pPr algn="l"/>
            <a:r>
              <a:rPr lang="ru-RU" dirty="0" smtClean="0"/>
              <a:t>Преподаватель: Александра Александровна </a:t>
            </a:r>
            <a:r>
              <a:rPr lang="ru-RU" dirty="0" err="1" smtClean="0"/>
              <a:t>Касимова</a:t>
            </a:r>
            <a:r>
              <a:rPr lang="ru-RU" dirty="0" smtClean="0"/>
              <a:t>.</a:t>
            </a:r>
          </a:p>
          <a:p>
            <a:pPr algn="l"/>
            <a:endParaRPr lang="ru-RU" dirty="0" smtClean="0"/>
          </a:p>
        </p:txBody>
      </p:sp>
    </p:spTree>
  </p:cSld>
  <p:clrMapOvr>
    <a:masterClrMapping/>
  </p:clrMapOvr>
  <p:transition spd="slow" advClick="0" advTm="12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4.bp.blogspot.com/_VgqMTJqKo9I/TQZlG6q8XwI/AAAAAAAABo0/vukAs0CXtVQ/s1600/theE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38619"/>
            <a:ext cx="7500990" cy="57757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лнце 4"/>
          <p:cNvSpPr/>
          <p:nvPr/>
        </p:nvSpPr>
        <p:spPr>
          <a:xfrm>
            <a:off x="2214546" y="1000108"/>
            <a:ext cx="4857784" cy="4286280"/>
          </a:xfrm>
          <a:prstGeom prst="su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Zoo director - responsible profession.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357298"/>
            <a:ext cx="8258204" cy="2117696"/>
          </a:xfrm>
        </p:spPr>
        <p:txBody>
          <a:bodyPr/>
          <a:lstStyle/>
          <a:p>
            <a:r>
              <a:rPr lang="en-US" dirty="0" smtClean="0"/>
              <a:t>But we should not forget the laughter and fun</a:t>
            </a:r>
            <a:r>
              <a:rPr lang="en-US" dirty="0" smtClean="0"/>
              <a:t>!</a:t>
            </a:r>
            <a:endParaRPr lang="ru-RU" dirty="0" smtClean="0"/>
          </a:p>
          <a:p>
            <a:r>
              <a:rPr lang="en-US" dirty="0" smtClean="0"/>
              <a:t>And also about the delivery of new animals, such as cats, dogs, pigs, cows.</a:t>
            </a:r>
          </a:p>
        </p:txBody>
      </p:sp>
      <p:pic>
        <p:nvPicPr>
          <p:cNvPr id="4" name="Picture 28" descr="http://www.juntadeandalucia.es/averroes/ceip_san_tesifon/recursos/ingles/temas_exe/animals_exe/people_looking_at_giraffes_at_zo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11" y="3747211"/>
            <a:ext cx="3929089" cy="3110789"/>
          </a:xfrm>
          <a:prstGeom prst="rect">
            <a:avLst/>
          </a:prstGeom>
          <a:noFill/>
        </p:spPr>
      </p:pic>
      <p:pic>
        <p:nvPicPr>
          <p:cNvPr id="9218" name="Picture 2" descr="http://img0.liveinternet.ru/images/attach/c/3/76/473/76473888_large_auth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7562"/>
            <a:ext cx="2214546" cy="2263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http://images.fanpop.com/images/image_uploads/cuteness--dogs-248617_1024_7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3286124"/>
            <a:ext cx="2071702" cy="155377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222" name="Picture 6" descr="http://i.dailymail.co.uk/i/pix/2009/10/06/article-0-06B810C3000005DC-595_634x33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362586"/>
            <a:ext cx="2813330" cy="149541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9224" name="Picture 8" descr="http://zoovetsnab62.ru/korova001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71736" y="4857760"/>
            <a:ext cx="2643206" cy="15859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922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" dur="1000" decel="5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" dur="1000" decel="10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" dur="1000" decel="10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1000" decel="5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1000" decel="10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1000" decel="10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15370" cy="1428736"/>
          </a:xfrm>
        </p:spPr>
        <p:txBody>
          <a:bodyPr>
            <a:normAutofit fontScale="90000"/>
          </a:bodyPr>
          <a:lstStyle/>
          <a:p>
            <a:r>
              <a:rPr lang="en-US" sz="3100" i="1" dirty="0" smtClean="0"/>
              <a:t>Our zoo is very large! Because each animal is its place with new cells, design and comfort.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29264"/>
            <a:ext cx="8258204" cy="1025544"/>
          </a:xfrm>
        </p:spPr>
        <p:txBody>
          <a:bodyPr>
            <a:normAutofit/>
          </a:bodyPr>
          <a:lstStyle/>
          <a:p>
            <a:r>
              <a:rPr lang="en-US" dirty="0" smtClean="0"/>
              <a:t>Each animal will have a family! And whenever possible, he will be sent home.</a:t>
            </a:r>
            <a:endParaRPr lang="ru-RU" dirty="0"/>
          </a:p>
        </p:txBody>
      </p:sp>
      <p:pic>
        <p:nvPicPr>
          <p:cNvPr id="1026" name="Picture 2" descr="http://img0.liveinternet.ru/images/attach/c/3/75/265/75265672_london_zoo1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500174"/>
            <a:ext cx="4976847" cy="37326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5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our aviary at the zoo with animals will stand their statues.</a:t>
            </a:r>
            <a:endParaRPr lang="ru-RU" dirty="0"/>
          </a:p>
        </p:txBody>
      </p:sp>
      <p:pic>
        <p:nvPicPr>
          <p:cNvPr id="2050" name="Picture 2" descr="http://www.mostgroup.com/uploads/products/2009/11/9/2009119185450252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00306"/>
            <a:ext cx="3143272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2" name="Picture 4" descr="http://www.largeart.com/images/products/Bronze-Animal-Statues-Ram-lg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500174"/>
            <a:ext cx="2286016" cy="30432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4" name="Picture 6" descr="http://bronzaurala.ru/d/9829/d/12277939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2214554"/>
            <a:ext cx="342902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http://podari-art.ru/images/phocagallery/statuetki/statuetka-kobr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4286256"/>
            <a:ext cx="2143140" cy="21431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8" name="Picture 10" descr="http://www.kkusa.com/images/5-207%20ANIMAL%20STATU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4643446"/>
            <a:ext cx="5097506" cy="17621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715008" cy="500042"/>
          </a:xfrm>
        </p:spPr>
        <p:txBody>
          <a:bodyPr/>
          <a:lstStyle/>
          <a:p>
            <a:r>
              <a:rPr lang="en-US" sz="2400" dirty="0" smtClean="0"/>
              <a:t>In my zoo will be a lot of giraffes!</a:t>
            </a:r>
          </a:p>
          <a:p>
            <a:endParaRPr lang="ru-RU" dirty="0"/>
          </a:p>
        </p:txBody>
      </p:sp>
      <p:pic>
        <p:nvPicPr>
          <p:cNvPr id="4" name="Picture 2" descr="http://www.webpark.ru/uploads54/100922/Animals_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-142900"/>
            <a:ext cx="3500429" cy="25717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14282" y="642918"/>
            <a:ext cx="235743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Horses!</a:t>
            </a:r>
            <a:endParaRPr lang="ru-RU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Cubs!</a:t>
            </a:r>
          </a:p>
          <a:p>
            <a:endParaRPr lang="ru-RU" sz="2800" dirty="0" smtClean="0"/>
          </a:p>
          <a:p>
            <a:r>
              <a:rPr lang="en-US" sz="2800" dirty="0" smtClean="0"/>
              <a:t>Monkeys!</a:t>
            </a:r>
          </a:p>
          <a:p>
            <a:r>
              <a:rPr lang="en-US" sz="2800" dirty="0" smtClean="0"/>
              <a:t> </a:t>
            </a:r>
            <a:endParaRPr lang="ru-RU" sz="2800" dirty="0" smtClean="0"/>
          </a:p>
          <a:p>
            <a:r>
              <a:rPr lang="en-US" sz="2800" dirty="0" smtClean="0"/>
              <a:t>Rabbits!</a:t>
            </a:r>
            <a:endParaRPr lang="ru-RU" sz="2800" dirty="0"/>
          </a:p>
        </p:txBody>
      </p:sp>
      <p:pic>
        <p:nvPicPr>
          <p:cNvPr id="6" name="Picture 6" descr="http://www.nhoutdoors.com/horses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642918"/>
            <a:ext cx="2286016" cy="28631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12" descr="http://nlg-team.do.am/_fr/2/662872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3643314"/>
            <a:ext cx="2571768" cy="3039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0" descr="http://www.ohlays.com/wallpapers/monkey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3071810"/>
            <a:ext cx="2214578" cy="3321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http://latimesblogs.latimes.com/.a/6a00d8341c630a53ef0147e35fbee6970b-800wi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2285992"/>
            <a:ext cx="2857500" cy="39052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ek-maket.ru/photos/zo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428736"/>
            <a:ext cx="6036471" cy="4024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214546" y="0"/>
            <a:ext cx="44486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i="1" u="sng" dirty="0" smtClean="0"/>
              <a:t>It looks that way!</a:t>
            </a:r>
            <a:endParaRPr lang="ru-RU" sz="4000" b="1" i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1071546"/>
            <a:ext cx="152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dolphin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072066" y="1000108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572364" y="714356"/>
            <a:ext cx="15716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Plant for the production of food for animals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715240" y="2428868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house staff</a:t>
            </a:r>
          </a:p>
          <a:p>
            <a:endParaRPr lang="ru-RU" dirty="0"/>
          </a:p>
        </p:txBody>
      </p:sp>
      <p:cxnSp>
        <p:nvCxnSpPr>
          <p:cNvPr id="13" name="Прямая со стрелкой 12"/>
          <p:cNvCxnSpPr>
            <a:stCxn id="11" idx="1"/>
          </p:cNvCxnSpPr>
          <p:nvPr/>
        </p:nvCxnSpPr>
        <p:spPr>
          <a:xfrm rot="10800000" flipV="1">
            <a:off x="7000892" y="2752034"/>
            <a:ext cx="714348" cy="105462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10" idx="1"/>
          </p:cNvCxnSpPr>
          <p:nvPr/>
        </p:nvCxnSpPr>
        <p:spPr>
          <a:xfrm rot="10800000" flipV="1">
            <a:off x="4786314" y="1314520"/>
            <a:ext cx="2786050" cy="900033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9" idx="2"/>
          </p:cNvCxnSpPr>
          <p:nvPr/>
        </p:nvCxnSpPr>
        <p:spPr>
          <a:xfrm rot="5400000">
            <a:off x="4484760" y="2242498"/>
            <a:ext cx="1845246" cy="9913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1857356" y="1428736"/>
            <a:ext cx="1071570" cy="1000132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2714620"/>
            <a:ext cx="1571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Park for children</a:t>
            </a:r>
            <a:endParaRPr lang="ru-RU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1142976" y="3143248"/>
            <a:ext cx="714380" cy="285752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1928794" y="5857892"/>
            <a:ext cx="8579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buffet</a:t>
            </a:r>
            <a:endParaRPr lang="ru-RU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786050" y="5214950"/>
            <a:ext cx="857256" cy="642942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4071934" y="5786454"/>
            <a:ext cx="3964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Centre zoo with animals and cells</a:t>
            </a:r>
            <a:endParaRPr lang="ru-RU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 rot="16200000" flipV="1">
            <a:off x="4143372" y="4143380"/>
            <a:ext cx="1571636" cy="142876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7715272" y="3214686"/>
            <a:ext cx="1428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This is a holiday</a:t>
            </a:r>
            <a:endParaRPr lang="ru-RU" dirty="0"/>
          </a:p>
        </p:txBody>
      </p:sp>
      <p:cxnSp>
        <p:nvCxnSpPr>
          <p:cNvPr id="31" name="Прямая со стрелкой 30"/>
          <p:cNvCxnSpPr/>
          <p:nvPr/>
        </p:nvCxnSpPr>
        <p:spPr>
          <a:xfrm rot="10800000" flipV="1">
            <a:off x="7358082" y="3857628"/>
            <a:ext cx="571504" cy="35719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44" y="5143512"/>
            <a:ext cx="26431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At the entrance to my zoo we have handed out these calendars!</a:t>
            </a:r>
          </a:p>
          <a:p>
            <a:r>
              <a:rPr lang="en-US" dirty="0" smtClean="0"/>
              <a:t>With pictures of our animals.</a:t>
            </a:r>
            <a:endParaRPr lang="ru-RU" dirty="0"/>
          </a:p>
        </p:txBody>
      </p:sp>
      <p:pic>
        <p:nvPicPr>
          <p:cNvPr id="6" name="Picture 6" descr="http://dayanova-nata.narod.ru/kalendar/zoo07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3607313" cy="2500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8" descr="http://www.rsgo.ru/imgs/?src=/userfiles/images/2011/eburg/zoo/03.jpg&amp;w=500&amp;h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500042"/>
            <a:ext cx="3643338" cy="26669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http://mamasaidshop.typepad.com/mamasaid/images/2007/11/15/c9d91zoocal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098837">
            <a:off x="2960257" y="3782398"/>
            <a:ext cx="4037460" cy="19379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Picture 12" descr="http://dayanova-nata.narod.ru/kalendar/zoo05-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06" y="2176392"/>
            <a:ext cx="3643338" cy="25752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Picture 4" descr="http://www.veterinarian.ru/content_img/zoopark2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361132">
            <a:off x="6016252" y="589279"/>
            <a:ext cx="2881786" cy="19199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Picture 10" descr="http://www.ionhoa.com/wp-content/uploads/2011/08/calendario-zoo-presen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2025793"/>
            <a:ext cx="2143140" cy="483220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0"/>
            <a:ext cx="8286808" cy="1689092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We are confident that our London Zoo will go many more! Attacks same ticket will be cheap!</a:t>
            </a:r>
            <a:endParaRPr lang="ru-RU" sz="2800" dirty="0"/>
          </a:p>
        </p:txBody>
      </p:sp>
      <p:pic>
        <p:nvPicPr>
          <p:cNvPr id="23554" name="Picture 2" descr="http://www.irk.strana-krasoty.ru/images/stories/irk_/schasti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357298"/>
            <a:ext cx="4762500" cy="3571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214546" y="5857892"/>
            <a:ext cx="42033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i="1" u="sng" dirty="0" smtClean="0"/>
              <a:t>We hope to see you!</a:t>
            </a:r>
            <a:endParaRPr lang="ru-RU" sz="3200" i="1" u="sng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23554"/>
                                        </p:tgtEl>
                                      </p:cBhvr>
                                      <p:by x="205000" y="2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57430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 smtClean="0"/>
              <a:t>The End</a:t>
            </a:r>
            <a:endParaRPr lang="ru-RU" sz="6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92933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1" dirty="0" smtClean="0"/>
              <a:t>Thanks for watching!</a:t>
            </a:r>
            <a:endParaRPr lang="ru-RU" sz="4000" b="1" i="1" dirty="0"/>
          </a:p>
        </p:txBody>
      </p:sp>
      <p:pic>
        <p:nvPicPr>
          <p:cNvPr id="24586" name="Picture 10" descr="http://img1.liveinternet.ru/images/attach/c/6/91/710/91710111_64201093_smayl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785926"/>
            <a:ext cx="4762500" cy="35718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295</TotalTime>
  <Words>214</Words>
  <Application>Microsoft Office PowerPoint</Application>
  <PresentationFormat>Экран (4:3)</PresentationFormat>
  <Paragraphs>34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Презентация на тему: Если бы мы были директорами Лондонского зоопарка.</vt:lpstr>
      <vt:lpstr>Zoo director - responsible profession. </vt:lpstr>
      <vt:lpstr>Our zoo is very large! Because each animal is its place with new cells, design and comfort. </vt:lpstr>
      <vt:lpstr>In our aviary at the zoo with animals will stand their statues.</vt:lpstr>
      <vt:lpstr>Слайд 5</vt:lpstr>
      <vt:lpstr>Слайд 6</vt:lpstr>
      <vt:lpstr>Слайд 7</vt:lpstr>
      <vt:lpstr>Слайд 8</vt:lpstr>
      <vt:lpstr>The End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Если бы мы были директорами Лондонского зоопарка.</dc:title>
  <dc:creator>Марина</dc:creator>
  <cp:lastModifiedBy>Марина</cp:lastModifiedBy>
  <cp:revision>30</cp:revision>
  <dcterms:created xsi:type="dcterms:W3CDTF">2012-11-18T10:38:32Z</dcterms:created>
  <dcterms:modified xsi:type="dcterms:W3CDTF">2012-11-18T15:33:57Z</dcterms:modified>
</cp:coreProperties>
</file>