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1" r:id="rId3"/>
    <p:sldId id="257" r:id="rId4"/>
    <p:sldId id="258" r:id="rId5"/>
    <p:sldId id="259" r:id="rId6"/>
    <p:sldId id="263" r:id="rId7"/>
    <p:sldId id="264" r:id="rId8"/>
    <p:sldId id="267" r:id="rId9"/>
    <p:sldId id="280" r:id="rId10"/>
    <p:sldId id="268" r:id="rId11"/>
    <p:sldId id="269" r:id="rId12"/>
    <p:sldId id="270" r:id="rId13"/>
    <p:sldId id="271" r:id="rId14"/>
    <p:sldId id="282" r:id="rId15"/>
    <p:sldId id="272" r:id="rId16"/>
    <p:sldId id="273" r:id="rId17"/>
    <p:sldId id="275" r:id="rId18"/>
    <p:sldId id="287" r:id="rId19"/>
    <p:sldId id="274" r:id="rId20"/>
    <p:sldId id="279" r:id="rId21"/>
    <p:sldId id="277" r:id="rId22"/>
    <p:sldId id="276" r:id="rId23"/>
    <p:sldId id="284" r:id="rId24"/>
    <p:sldId id="28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" initials="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46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56;&#1077;&#1079;&#1091;&#1083;&#1100;&#1090;&#1072;&#1090;&#1099;%20&#1086;&#1087;&#1088;&#1086;&#1089;&#107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baseline="0">
                <a:latin typeface="Times New Roman" pitchFamily="18" charset="0"/>
              </a:rPr>
              <a:t>Анкетирование выпускников, родителей, жителей микрорайона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0378011174676448E-2"/>
          <c:y val="0.16465494843447626"/>
          <c:w val="0.6015567071210115"/>
          <c:h val="0.72598186590312574"/>
        </c:manualLayout>
      </c:layout>
      <c:bar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Нужно ли современному человеку знать названия и расположение улиц города, в котором он живет?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0.94000000000000061</c:v>
                </c:pt>
                <c:pt idx="1">
                  <c:v>6.0000000000000123E-2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Нужно ли детям знать названия и расположение улиц своего города?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0.91</c:v>
                </c:pt>
                <c:pt idx="1">
                  <c:v>9.0000000000000066E-2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Есть ли необходимость в создании справочника "Улицы Бежицкого района"?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0.74000000000000166</c:v>
                </c:pt>
                <c:pt idx="1">
                  <c:v>0.23</c:v>
                </c:pt>
                <c:pt idx="2">
                  <c:v>3.0000000000000051E-2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Интересно ли будет Вам посетить фотовыставку "СтарыйНовый город. Бежица"?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Лист1!$B$5:$D$5</c:f>
              <c:numCache>
                <c:formatCode>0%</c:formatCode>
                <c:ptCount val="3"/>
                <c:pt idx="0">
                  <c:v>0.8</c:v>
                </c:pt>
                <c:pt idx="1">
                  <c:v>0.2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Знаете ли Вы происхождение названия улицы Вашего детства?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Лист1!$B$6:$D$6</c:f>
              <c:numCache>
                <c:formatCode>0%</c:formatCode>
                <c:ptCount val="3"/>
                <c:pt idx="0">
                  <c:v>0.60000000000000064</c:v>
                </c:pt>
                <c:pt idx="1">
                  <c:v>0.17</c:v>
                </c:pt>
                <c:pt idx="2">
                  <c:v>0</c:v>
                </c:pt>
              </c:numCache>
            </c:numRef>
          </c:val>
        </c:ser>
        <c:ser>
          <c:idx val="5"/>
          <c:order val="5"/>
          <c:tx>
            <c:strRef>
              <c:f>Лист1!$A$7</c:f>
              <c:strCache>
                <c:ptCount val="1"/>
                <c:pt idx="0">
                  <c:v>Изменилось ли название улицы Вашего детства?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Лист1!$B$7:$D$7</c:f>
              <c:numCache>
                <c:formatCode>0%</c:formatCode>
                <c:ptCount val="3"/>
                <c:pt idx="0">
                  <c:v>0.1100000000000001</c:v>
                </c:pt>
                <c:pt idx="1">
                  <c:v>0.88000000000000089</c:v>
                </c:pt>
                <c:pt idx="2">
                  <c:v>1.0000000000000023E-2</c:v>
                </c:pt>
              </c:numCache>
            </c:numRef>
          </c:val>
        </c:ser>
        <c:axId val="38523648"/>
        <c:axId val="38525184"/>
      </c:barChart>
      <c:catAx>
        <c:axId val="38523648"/>
        <c:scaling>
          <c:orientation val="minMax"/>
        </c:scaling>
        <c:axPos val="b"/>
        <c:majorTickMark val="none"/>
        <c:tickLblPos val="nextTo"/>
        <c:crossAx val="38525184"/>
        <c:crosses val="autoZero"/>
        <c:auto val="1"/>
        <c:lblAlgn val="ctr"/>
        <c:lblOffset val="100"/>
      </c:catAx>
      <c:valAx>
        <c:axId val="38525184"/>
        <c:scaling>
          <c:orientation val="minMax"/>
        </c:scaling>
        <c:axPos val="l"/>
        <c:majorGridlines/>
        <c:numFmt formatCode="0%" sourceLinked="1"/>
        <c:tickLblPos val="nextTo"/>
        <c:crossAx val="38523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998410174880753"/>
          <c:y val="9.5198971340703722E-2"/>
          <c:w val="0.29729729729729731"/>
          <c:h val="0.90379384395132423"/>
        </c:manualLayout>
      </c:layout>
      <c:txPr>
        <a:bodyPr/>
        <a:lstStyle/>
        <a:p>
          <a:pPr>
            <a:defRPr sz="800" baseline="0">
              <a:latin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3-29T08:53:14.734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5E5F0-2466-43A4-8E8E-0F0BE46E369B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0863C-2725-4ECE-9B25-487D278644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Обложка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10863C-2725-4ECE-9B25-487D2786449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3AD503E-6546-43B6-9824-9ABAD512B47C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A056C-7F44-4844-99A9-71986B84A3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6715140" cy="4082614"/>
          </a:xfrm>
        </p:spPr>
        <p:txBody>
          <a:bodyPr/>
          <a:lstStyle/>
          <a:p>
            <a:r>
              <a:rPr lang="ru-RU" sz="5400" i="1" dirty="0" smtClean="0"/>
              <a:t>Годонимы Бежицкого района </a:t>
            </a:r>
            <a:br>
              <a:rPr lang="ru-RU" sz="5400" i="1" dirty="0" smtClean="0"/>
            </a:br>
            <a:r>
              <a:rPr lang="ru-RU" sz="5400" i="1" dirty="0" smtClean="0"/>
              <a:t>г. Брянска</a:t>
            </a:r>
            <a:endParaRPr lang="ru-RU" sz="54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Работа  с документами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7239000" cy="5384190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i="1" dirty="0" smtClean="0"/>
              <a:t>	</a:t>
            </a:r>
            <a:r>
              <a:rPr lang="ru-RU" sz="3600" b="1" i="1" dirty="0" smtClean="0"/>
              <a:t>		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600" dirty="0" smtClean="0"/>
              <a:t>АДМИНИСТРАЦИЯ ГОРОДА БРЯНСКА </a:t>
            </a:r>
            <a:br>
              <a:rPr lang="ru-RU" sz="5600" dirty="0" smtClean="0"/>
            </a:br>
            <a:r>
              <a:rPr lang="ru-RU" sz="5600" dirty="0" smtClean="0"/>
              <a:t> " ПОСТАНОВЛЕНИЕ </a:t>
            </a:r>
            <a:br>
              <a:rPr lang="ru-RU" sz="5600" dirty="0" smtClean="0"/>
            </a:br>
            <a:r>
              <a:rPr lang="ru-RU" sz="5600" dirty="0" smtClean="0"/>
              <a:t>от 13 января 2003 г. № 46 </a:t>
            </a:r>
            <a:br>
              <a:rPr lang="ru-RU" sz="5600" dirty="0" smtClean="0"/>
            </a:br>
            <a:r>
              <a:rPr lang="ru-RU" sz="5600" dirty="0" smtClean="0"/>
              <a:t>ОБ УТВЕРЖДЕНИИ ПЕРЕЧНЯ НАИМЕНОВАНИЙ ЭЛЕМЕНТОВ </a:t>
            </a:r>
            <a:br>
              <a:rPr lang="ru-RU" sz="5600" dirty="0" smtClean="0"/>
            </a:br>
            <a:r>
              <a:rPr lang="ru-RU" sz="5600" dirty="0" smtClean="0"/>
              <a:t>УЛИЧНО-ДОРОЖНОЙ СЕТИ ГОРОДА БРЯНСКА" </a:t>
            </a:r>
            <a:br>
              <a:rPr lang="ru-RU" sz="5600" dirty="0" smtClean="0"/>
            </a:br>
            <a:r>
              <a:rPr lang="ru-RU" sz="5600" dirty="0" smtClean="0"/>
              <a:t/>
            </a:r>
            <a:br>
              <a:rPr lang="ru-RU" sz="5600" dirty="0" smtClean="0"/>
            </a:br>
            <a:endParaRPr lang="ru-RU" sz="5600" b="1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571500"/>
            <a:ext cx="72390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Исчезнувшие улицы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новый-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6357982" cy="628651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/>
              <a:t>		Исчезли объекты: улицы Короткая, Лазаретная, Приютская, Высокая, переулки Дмитровский, Малоархангельский, Карачевкий, площади  Преображенская и Мининская.</a:t>
            </a:r>
            <a:endParaRPr lang="ru-RU" sz="36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Переименованные улицы Бежицы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350520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Современное 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Исторические названия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Ульянова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Улицы Базарная, </a:t>
                      </a:r>
                      <a:r>
                        <a:rPr lang="ru-RU" dirty="0" err="1" smtClean="0"/>
                        <a:t>Бежицкая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Вокзальная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</a:t>
                      </a:r>
                      <a:r>
                        <a:rPr lang="ru-RU" dirty="0" err="1" smtClean="0"/>
                        <a:t>Камозина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Улицы</a:t>
                      </a:r>
                      <a:r>
                        <a:rPr lang="ru-RU" baseline="0" dirty="0" smtClean="0"/>
                        <a:t> Банная, Некрасовская, Больничная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Плеханова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Бежицкий</a:t>
                      </a:r>
                      <a:r>
                        <a:rPr lang="ru-RU" dirty="0" smtClean="0"/>
                        <a:t> переулок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Ани Морозовой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</a:t>
                      </a:r>
                      <a:r>
                        <a:rPr lang="ru-RU" dirty="0" err="1" smtClean="0"/>
                        <a:t>Болвинская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Баумана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Болотная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Медведева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Брянская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Улица </a:t>
                      </a:r>
                      <a:r>
                        <a:rPr lang="ru-RU" dirty="0" err="1" smtClean="0"/>
                        <a:t>Бузинова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Улицы Восточная, Тверская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-357214"/>
            <a:ext cx="4543428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Книга 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бежица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I16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958428" y="1756162"/>
            <a:ext cx="5822198" cy="388146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7239000" cy="48463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000" dirty="0" smtClean="0"/>
              <a:t>		Изучен опыт других городов, где на домах висит несколько табличек, отражая историю изменений, или улицы имеют двойное название.</a:t>
            </a:r>
          </a:p>
          <a:p>
            <a:pPr>
              <a:buNone/>
            </a:pPr>
            <a:r>
              <a:rPr lang="ru-RU" sz="3000" dirty="0" smtClean="0"/>
              <a:t> 		В период работы появилась информация о появлении новых надписей на проспекте Ленина. Ранее эта улица называлась Петро – Павловской. Достаточно удачный опыт, не связанный с проблемами переименования.</a:t>
            </a:r>
          </a:p>
          <a:p>
            <a:pPr>
              <a:buNone/>
            </a:pPr>
            <a:r>
              <a:rPr lang="ru-RU" sz="3000" dirty="0" smtClean="0"/>
              <a:t>		Однако название улицы проспектом явно является ошибочным.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857232"/>
            <a:ext cx="6072230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876"/>
            <a:ext cx="7239000" cy="12858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Состав словаря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34" y="1214422"/>
            <a:ext cx="52366" cy="2486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42852"/>
            <a:ext cx="5695968" cy="6500858"/>
          </a:xfrm>
        </p:spPr>
        <p:txBody>
          <a:bodyPr>
            <a:normAutofit fontScale="25000" lnSpcReduction="20000"/>
          </a:bodyPr>
          <a:lstStyle/>
          <a:p>
            <a:pPr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ОГЛАВЛЕНИЕ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Вместо предисловия ……………………………………………………………………..   3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Карта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Бежицы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1917 года …………………………………………………………………  4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Старейшие улицы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Бежицы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………………………………………………………………  5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Исчезнувшие улицы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Бежицы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……………………………………………………………  6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Переименованные улицы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Бежицы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………………………………………………………  7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Постановление "ОБ УТВЕРЖДЕНИИ "ПЕРЕЧНЯ НАИМЕНОВАНИЙ                </a:t>
            </a:r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ЭЛЕМЕНТОВ УЛИЧНО-ДОРОЖНОЙ СЕТИ ГОРОДА БРЯНСКА" …………………..  8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Улицы в соответствии с номинациями названий ……………………………………... 12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7.1 географические названия ……………………………………………………….12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7.1.1. названия районов города Брянска и поселков Брянской области …....12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7.1.2. название региона ……………………………………………………….. 12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7.1.3. названия городов ……………………………………………………….. 13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7.1.4. названия рек …………………………………………………………….. 14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7.2. именные улицы ………………………………………………………………… 15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7.2.1. знаменитые земляки ……………………………………………………. 15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7.2.2. меценаты ………………………………………………………………….18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7.2.3. деятели революции и советской эпохи ………………………………... 19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7.2.4. герои Великой Отечественной воны …………………………………... 22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7.2.5. известные писатели, поэты, критики и литературные герои ………… 24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7.2.6. известные ученые ………………………………………………….......... 25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7.3. наименования, связанные с характерными  особенностями улиц …………. 26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7.4. названия, имеющие пространственную семантику,  указывающие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на стороны света и отношение к другим улицам ……………………………..27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7.5. наименования улиц, называющие городские объекты ……………………….27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7.6. . наименования улиц, называющие предметы, вещества, материалы,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связанные с производственной жизнью города,  профессионализмы ……....28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7.7 наименования улиц,  связанные с названиями людей по профессии, 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роду занятий, национальности, общественному положению, 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по отношению к общественным организациям ………………………...28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7.8. названия, связанные с описанием рельефа местности ……………………….29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7.9. исторические события, явления революции и советской эпохи …………….29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7.10. знаменательные даты …………………………………………………………31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7.11. названия, связанные с православием ………………………………………. .32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8. Народная топонимика …………………………………………………………………….35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9. Фрагменты карты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Бежицкого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района ………………………………………………….. .37</a:t>
            </a:r>
            <a:endParaRPr lang="ru-RU" sz="3200" dirty="0" smtClean="0"/>
          </a:p>
          <a:p>
            <a:pPr eaLnBrk="0" hangingPunct="0">
              <a:tabLst>
                <a:tab pos="5940425" algn="l"/>
              </a:tabLst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792" y="0"/>
            <a:ext cx="48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571500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Сочинения учеников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C:\Users\Наталья\Documents\Итог\XXII съезда КПСС.t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71480"/>
            <a:ext cx="528638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талья\Documents\Итог\Куйбышева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071810"/>
            <a:ext cx="5202895" cy="366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"/>
            <a:ext cx="4493171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0"/>
            <a:ext cx="4998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924"/>
            <a:ext cx="4143404" cy="659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0"/>
            <a:ext cx="4143404" cy="659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Жмуров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сад»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3200" dirty="0" err="1" smtClean="0"/>
              <a:t>Жмуров</a:t>
            </a:r>
            <a:r>
              <a:rPr lang="ru-RU" sz="3200" dirty="0" smtClean="0"/>
              <a:t> сад - территория, на которой расположена городская больница №1.  Здесь располагались дом  и сад главного бухгалтера рельсопрокатного завода </a:t>
            </a:r>
            <a:r>
              <a:rPr lang="ru-RU" sz="3200" dirty="0" err="1" smtClean="0"/>
              <a:t>Жмурова</a:t>
            </a:r>
            <a:r>
              <a:rPr lang="ru-RU" sz="3200" dirty="0" smtClean="0"/>
              <a:t>. Долгое время сад был общедоступным и любимым местом отдыха жителей района.</a:t>
            </a:r>
            <a:endParaRPr lang="ru-RU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Цели проекта реализованы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изучена история происхождения названий улиц </a:t>
            </a:r>
            <a:r>
              <a:rPr lang="ru-RU" dirty="0" err="1" smtClean="0"/>
              <a:t>Бежицкого</a:t>
            </a:r>
            <a:r>
              <a:rPr lang="ru-RU" dirty="0" smtClean="0"/>
              <a:t> района г. Брянска;</a:t>
            </a:r>
          </a:p>
          <a:p>
            <a:r>
              <a:rPr lang="ru-RU" dirty="0" smtClean="0"/>
              <a:t>– систематизирована собранная информация в словаре – справочнике «Улицы нашего детства»;</a:t>
            </a:r>
          </a:p>
          <a:p>
            <a:r>
              <a:rPr lang="ru-RU" dirty="0" smtClean="0"/>
              <a:t>– привлечено внимание жителей Бежицкого района к истории их малой родины с помощью фотовыставки «</a:t>
            </a:r>
            <a:r>
              <a:rPr lang="ru-RU" dirty="0" err="1" smtClean="0"/>
              <a:t>СтарыйНовый</a:t>
            </a:r>
            <a:r>
              <a:rPr lang="ru-RU" dirty="0" smtClean="0"/>
              <a:t> город. </a:t>
            </a:r>
            <a:r>
              <a:rPr lang="ru-RU" dirty="0" err="1" smtClean="0"/>
              <a:t>Бежица</a:t>
            </a:r>
            <a:r>
              <a:rPr lang="ru-RU" dirty="0" smtClean="0"/>
              <a:t>»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Цели проекта: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– изучить историю происхождения названий улиц </a:t>
            </a:r>
            <a:r>
              <a:rPr lang="ru-RU" dirty="0" err="1" smtClean="0"/>
              <a:t>Бежицкого</a:t>
            </a:r>
            <a:r>
              <a:rPr lang="ru-RU" dirty="0" smtClean="0"/>
              <a:t> района</a:t>
            </a:r>
          </a:p>
          <a:p>
            <a:pPr>
              <a:buNone/>
            </a:pPr>
            <a:r>
              <a:rPr lang="ru-RU" dirty="0" smtClean="0"/>
              <a:t> г. Брянска;</a:t>
            </a:r>
          </a:p>
          <a:p>
            <a:r>
              <a:rPr lang="ru-RU" dirty="0" smtClean="0"/>
              <a:t>– систематизировать собранную информацию в словаре – справочнике «Улицы нашего детства»;</a:t>
            </a:r>
          </a:p>
          <a:p>
            <a:r>
              <a:rPr lang="ru-RU" dirty="0" smtClean="0"/>
              <a:t>– привлечь внимание жителей Бежицкого района к истории их малой родины – Бежицы.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Проблема: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Отсутствие информации о происхождении названий улиц района в систематизированном виде.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Недостаточность изучения данной проблемы лингвистами.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Отсутствие у современных жителей района знаний об истории происхождения названий улиц района.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-214338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Задачи: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Изучить возможные источники информации по данной проблеме.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Исследовать мнение жителей района о степени необходимости данной информации.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Систематизировать полученную информацию, представить ее с помощью наглядности и карт.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Создать словарь – справочник </a:t>
            </a:r>
            <a:r>
              <a:rPr lang="ru-RU" dirty="0" err="1" smtClean="0"/>
              <a:t>годонимов</a:t>
            </a:r>
            <a:r>
              <a:rPr lang="ru-RU" dirty="0" smtClean="0"/>
              <a:t> </a:t>
            </a:r>
            <a:r>
              <a:rPr lang="ru-RU" dirty="0" err="1" smtClean="0"/>
              <a:t>Бежицкого</a:t>
            </a:r>
            <a:r>
              <a:rPr lang="ru-RU" dirty="0" smtClean="0"/>
              <a:t> района г. Брянска.</a:t>
            </a:r>
          </a:p>
          <a:p>
            <a:pPr>
              <a:buNone/>
            </a:pPr>
            <a:r>
              <a:rPr lang="ru-RU" b="1" dirty="0" smtClean="0"/>
              <a:t>		</a:t>
            </a:r>
          </a:p>
          <a:p>
            <a:pPr>
              <a:buNone/>
            </a:pPr>
            <a:r>
              <a:rPr lang="ru-RU" b="1" dirty="0" smtClean="0"/>
              <a:t>		Объект исследования</a:t>
            </a:r>
            <a:r>
              <a:rPr lang="ru-RU" dirty="0" smtClean="0"/>
              <a:t>: улицы Бежицы.</a:t>
            </a:r>
          </a:p>
          <a:p>
            <a:pPr>
              <a:buNone/>
            </a:pPr>
            <a:r>
              <a:rPr lang="ru-RU" b="1" dirty="0" smtClean="0"/>
              <a:t>		Предмет исследования</a:t>
            </a:r>
            <a:r>
              <a:rPr lang="ru-RU" dirty="0" smtClean="0"/>
              <a:t>: названия данных городских объектов.</a:t>
            </a:r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актуальности заявленной проблемы.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Для изучения актуальности данной проблемы участникам опроса была предложена анкета: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Необходимо ли современному человеку знать названия и расположение улиц города, в котором он живет?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Нужно ли детям знать названия и расположения улиц своего города?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Есть ли необходимость в создании справочника "</a:t>
            </a:r>
            <a:r>
              <a:rPr lang="ru-RU" dirty="0" err="1" smtClean="0"/>
              <a:t>СтарыйНовый</a:t>
            </a:r>
            <a:r>
              <a:rPr lang="ru-RU" dirty="0" smtClean="0"/>
              <a:t> город. </a:t>
            </a:r>
            <a:r>
              <a:rPr lang="ru-RU" dirty="0" err="1" smtClean="0"/>
              <a:t>Бежица</a:t>
            </a:r>
            <a:r>
              <a:rPr lang="ru-RU" dirty="0" smtClean="0"/>
              <a:t>"?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Знаете ли вы происхождение названия улицы вашего детства?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Изменилось ли название улицы вашего детства?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7239000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Проведено анкетирование учащихся лицея, выпускников школы, жителей микрорайона, родителей учащихся (всего 147 человек). Дополнительно данное анкетирование было размещено на сайте лицея в марте 2011 года. В анонимном анкетировании приняли участие более 50 человек. Результаты показывают интерес к поднятой теме (100%), положительную мотивацию к изучению вопроса среди участников. </a:t>
            </a:r>
          </a:p>
          <a:p>
            <a:pPr>
              <a:buNone/>
            </a:pPr>
            <a:r>
              <a:rPr lang="ru-RU" dirty="0" smtClean="0"/>
              <a:t>		Анализ результатов письменного анкетирования, отражен в диаграммах.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8215338" cy="5857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5786454"/>
            <a:ext cx="81439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Выводы: анкетирование старшего поколения показало достаточно высокий интерес к поднятой теме, так как речь идет об улицах, знакомых многим с детства. Достаточно часто возникают вопросы, на которые жители района не всегда находят нужные ответы.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85776"/>
            <a:ext cx="81439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Фотовыставка Павла Капустина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335758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10101126\DSC094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857232"/>
            <a:ext cx="3714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10101126\DSC094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357554" y="3643314"/>
            <a:ext cx="33575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4">
      <a:dk1>
        <a:srgbClr val="000000"/>
      </a:dk1>
      <a:lt1>
        <a:srgbClr val="FFFFFF"/>
      </a:lt1>
      <a:dk2>
        <a:srgbClr val="00B050"/>
      </a:dk2>
      <a:lt2>
        <a:srgbClr val="F4E7ED"/>
      </a:lt2>
      <a:accent1>
        <a:srgbClr val="000000"/>
      </a:accent1>
      <a:accent2>
        <a:srgbClr val="AC66BB"/>
      </a:accent2>
      <a:accent3>
        <a:srgbClr val="DE6C36"/>
      </a:accent3>
      <a:accent4>
        <a:srgbClr val="FFF8E0"/>
      </a:accent4>
      <a:accent5>
        <a:srgbClr val="CF6DA4"/>
      </a:accent5>
      <a:accent6>
        <a:srgbClr val="FFFFFF"/>
      </a:accent6>
      <a:hlink>
        <a:srgbClr val="CC9900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289</TotalTime>
  <Words>674</Words>
  <Application>Microsoft Office PowerPoint</Application>
  <PresentationFormat>Экран (4:3)</PresentationFormat>
  <Paragraphs>101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Изящная</vt:lpstr>
      <vt:lpstr>Годонимы Бежицкого района  г. Брянска</vt:lpstr>
      <vt:lpstr>Сочинения учеников</vt:lpstr>
      <vt:lpstr>Цели проекта:</vt:lpstr>
      <vt:lpstr>Проблема: </vt:lpstr>
      <vt:lpstr>Задачи:</vt:lpstr>
      <vt:lpstr>Изучение актуальности заявленной проблемы.</vt:lpstr>
      <vt:lpstr>Слайд 7</vt:lpstr>
      <vt:lpstr>Слайд 8</vt:lpstr>
      <vt:lpstr>Фотовыставка Павла Капустина</vt:lpstr>
      <vt:lpstr>Работа  с документами</vt:lpstr>
      <vt:lpstr>Исчезнувшие улицы</vt:lpstr>
      <vt:lpstr>Слайд 12</vt:lpstr>
      <vt:lpstr>Переименованные улицы Бежицы</vt:lpstr>
      <vt:lpstr>Книга «бежица»</vt:lpstr>
      <vt:lpstr>Слайд 15</vt:lpstr>
      <vt:lpstr>Слайд 16</vt:lpstr>
      <vt:lpstr>Состав словаря</vt:lpstr>
      <vt:lpstr>Слайд 18</vt:lpstr>
      <vt:lpstr>Слайд 19</vt:lpstr>
      <vt:lpstr>Слайд 20</vt:lpstr>
      <vt:lpstr>Слайд 21</vt:lpstr>
      <vt:lpstr>Слайд 22</vt:lpstr>
      <vt:lpstr>«Жмуров сад»</vt:lpstr>
      <vt:lpstr>Цели проекта реализованы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Годонимы Бежицкого района г. Брянска</dc:title>
  <dc:creator>BR</dc:creator>
  <cp:lastModifiedBy>мама</cp:lastModifiedBy>
  <cp:revision>37</cp:revision>
  <dcterms:created xsi:type="dcterms:W3CDTF">2011-03-23T17:07:35Z</dcterms:created>
  <dcterms:modified xsi:type="dcterms:W3CDTF">2013-01-12T19:44:46Z</dcterms:modified>
</cp:coreProperties>
</file>