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Default Extension="bin" ContentType="application/vnd.openxmlformats-officedocument.oleObject"/>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5" r:id="rId1"/>
  </p:sldMasterIdLst>
  <p:sldIdLst>
    <p:sldId id="256" r:id="rId2"/>
    <p:sldId id="257" r:id="rId3"/>
    <p:sldId id="258" r:id="rId4"/>
    <p:sldId id="259" r:id="rId5"/>
    <p:sldId id="260" r:id="rId6"/>
    <p:sldId id="262" r:id="rId7"/>
    <p:sldId id="265" r:id="rId8"/>
    <p:sldId id="264" r:id="rId9"/>
    <p:sldId id="268" r:id="rId10"/>
    <p:sldId id="269" r:id="rId11"/>
    <p:sldId id="267" r:id="rId12"/>
    <p:sldId id="266" r:id="rId13"/>
    <p:sldId id="263" r:id="rId14"/>
    <p:sldId id="261" r:id="rId15"/>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8" d="100"/>
          <a:sy n="88" d="100"/>
        </p:scale>
        <p:origin x="-96" y="-45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png"/></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2" name="Group 18"/>
          <p:cNvGrpSpPr>
            <a:grpSpLocks/>
          </p:cNvGrpSpPr>
          <p:nvPr/>
        </p:nvGrpSpPr>
        <p:grpSpPr bwMode="auto">
          <a:xfrm>
            <a:off x="-6350" y="4724400"/>
            <a:ext cx="9144000" cy="2133600"/>
            <a:chOff x="0" y="2976"/>
            <a:chExt cx="5760" cy="1344"/>
          </a:xfrm>
        </p:grpSpPr>
        <p:sp>
          <p:nvSpPr>
            <p:cNvPr id="3091" name="Rectangle 19"/>
            <p:cNvSpPr>
              <a:spLocks noChangeArrowheads="1"/>
            </p:cNvSpPr>
            <p:nvPr/>
          </p:nvSpPr>
          <p:spPr bwMode="ltGray">
            <a:xfrm>
              <a:off x="53" y="2976"/>
              <a:ext cx="5666" cy="1344"/>
            </a:xfrm>
            <a:prstGeom prst="rect">
              <a:avLst/>
            </a:prstGeom>
            <a:solidFill>
              <a:schemeClr val="accent1"/>
            </a:solidFill>
            <a:ln w="9525">
              <a:noFill/>
              <a:miter lim="800000"/>
              <a:headEnd/>
              <a:tailEnd/>
            </a:ln>
            <a:effectLst/>
          </p:spPr>
          <p:txBody>
            <a:bodyPr wrap="none" anchor="ctr"/>
            <a:lstStyle/>
            <a:p>
              <a:endParaRPr lang="ru-RU"/>
            </a:p>
          </p:txBody>
        </p:sp>
        <p:sp>
          <p:nvSpPr>
            <p:cNvPr id="3092" name="Rectangle 20"/>
            <p:cNvSpPr>
              <a:spLocks noChangeArrowheads="1"/>
            </p:cNvSpPr>
            <p:nvPr/>
          </p:nvSpPr>
          <p:spPr bwMode="ltGray">
            <a:xfrm>
              <a:off x="0" y="2976"/>
              <a:ext cx="5760" cy="227"/>
            </a:xfrm>
            <a:prstGeom prst="rect">
              <a:avLst/>
            </a:prstGeom>
            <a:gradFill rotWithShape="1">
              <a:gsLst>
                <a:gs pos="0">
                  <a:schemeClr val="accent1">
                    <a:gamma/>
                    <a:shade val="69804"/>
                    <a:invGamma/>
                  </a:schemeClr>
                </a:gs>
                <a:gs pos="100000">
                  <a:schemeClr val="accent1"/>
                </a:gs>
              </a:gsLst>
              <a:lin ang="5400000" scaled="1"/>
            </a:gradFill>
            <a:ln w="9525">
              <a:noFill/>
              <a:miter lim="800000"/>
              <a:headEnd/>
              <a:tailEnd/>
            </a:ln>
            <a:effectLst/>
          </p:spPr>
          <p:txBody>
            <a:bodyPr wrap="none" anchor="ctr"/>
            <a:lstStyle/>
            <a:p>
              <a:endParaRPr lang="ru-RU"/>
            </a:p>
          </p:txBody>
        </p:sp>
      </p:grpSp>
      <p:sp>
        <p:nvSpPr>
          <p:cNvPr id="3093" name="Rectangle 21"/>
          <p:cNvSpPr>
            <a:spLocks noChangeArrowheads="1"/>
          </p:cNvSpPr>
          <p:nvPr/>
        </p:nvSpPr>
        <p:spPr bwMode="ltGray">
          <a:xfrm>
            <a:off x="-6350" y="0"/>
            <a:ext cx="9144000" cy="2205038"/>
          </a:xfrm>
          <a:prstGeom prst="rect">
            <a:avLst/>
          </a:prstGeom>
          <a:gradFill rotWithShape="1">
            <a:gsLst>
              <a:gs pos="0">
                <a:schemeClr val="folHlink"/>
              </a:gs>
              <a:gs pos="100000">
                <a:schemeClr val="folHlink">
                  <a:gamma/>
                  <a:shade val="46275"/>
                  <a:invGamma/>
                </a:schemeClr>
              </a:gs>
            </a:gsLst>
            <a:lin ang="5400000" scaled="1"/>
          </a:gradFill>
          <a:ln w="9525">
            <a:solidFill>
              <a:schemeClr val="tx1"/>
            </a:solidFill>
            <a:miter lim="800000"/>
            <a:headEnd/>
            <a:tailEnd/>
          </a:ln>
          <a:effectLst/>
        </p:spPr>
        <p:txBody>
          <a:bodyPr wrap="none" anchor="ctr"/>
          <a:lstStyle/>
          <a:p>
            <a:endParaRPr lang="ru-RU"/>
          </a:p>
        </p:txBody>
      </p:sp>
      <p:pic>
        <p:nvPicPr>
          <p:cNvPr id="3094" name="Picture 22"/>
          <p:cNvPicPr>
            <a:picLocks noChangeAspect="1" noChangeArrowheads="1"/>
          </p:cNvPicPr>
          <p:nvPr/>
        </p:nvPicPr>
        <p:blipFill>
          <a:blip r:embed="rId2" cstate="print"/>
          <a:srcRect/>
          <a:stretch>
            <a:fillRect/>
          </a:stretch>
        </p:blipFill>
        <p:spPr bwMode="auto">
          <a:xfrm>
            <a:off x="107950" y="2260600"/>
            <a:ext cx="8982075" cy="2392363"/>
          </a:xfrm>
          <a:prstGeom prst="rect">
            <a:avLst/>
          </a:prstGeom>
          <a:noFill/>
        </p:spPr>
      </p:pic>
      <p:sp>
        <p:nvSpPr>
          <p:cNvPr id="3074" name="Rectangle 2"/>
          <p:cNvSpPr>
            <a:spLocks noGrp="1" noChangeArrowheads="1"/>
          </p:cNvSpPr>
          <p:nvPr>
            <p:ph type="ctrTitle"/>
          </p:nvPr>
        </p:nvSpPr>
        <p:spPr>
          <a:xfrm>
            <a:off x="914400" y="1404938"/>
            <a:ext cx="7239000" cy="762000"/>
          </a:xfrm>
        </p:spPr>
        <p:txBody>
          <a:bodyPr/>
          <a:lstStyle>
            <a:lvl1pPr>
              <a:defRPr sz="4400"/>
            </a:lvl1pPr>
          </a:lstStyle>
          <a:p>
            <a:r>
              <a:rPr lang="ru-RU" smtClean="0"/>
              <a:t>Образец заголовка</a:t>
            </a:r>
            <a:endParaRPr lang="en-US"/>
          </a:p>
        </p:txBody>
      </p:sp>
      <p:sp>
        <p:nvSpPr>
          <p:cNvPr id="3075" name="Rectangle 3"/>
          <p:cNvSpPr>
            <a:spLocks noGrp="1" noChangeArrowheads="1"/>
          </p:cNvSpPr>
          <p:nvPr>
            <p:ph type="subTitle" idx="1"/>
          </p:nvPr>
        </p:nvSpPr>
        <p:spPr bwMode="white">
          <a:xfrm>
            <a:off x="990600" y="5334000"/>
            <a:ext cx="7086600" cy="609600"/>
          </a:xfrm>
        </p:spPr>
        <p:txBody>
          <a:bodyPr/>
          <a:lstStyle>
            <a:lvl1pPr marL="0" indent="0" algn="ctr">
              <a:buFont typeface="Wingdings" pitchFamily="2" charset="2"/>
              <a:buNone/>
              <a:defRPr sz="1600">
                <a:solidFill>
                  <a:schemeClr val="tx2"/>
                </a:solidFill>
              </a:defRPr>
            </a:lvl1pPr>
          </a:lstStyle>
          <a:p>
            <a:r>
              <a:rPr lang="ru-RU" smtClean="0"/>
              <a:t>Образец подзаголовка</a:t>
            </a:r>
            <a:endParaRPr lang="en-US"/>
          </a:p>
        </p:txBody>
      </p:sp>
      <p:grpSp>
        <p:nvGrpSpPr>
          <p:cNvPr id="3" name="Group 23"/>
          <p:cNvGrpSpPr>
            <a:grpSpLocks/>
          </p:cNvGrpSpPr>
          <p:nvPr/>
        </p:nvGrpSpPr>
        <p:grpSpPr bwMode="auto">
          <a:xfrm>
            <a:off x="-6350" y="0"/>
            <a:ext cx="9155113" cy="6859588"/>
            <a:chOff x="0" y="0"/>
            <a:chExt cx="5764" cy="4321"/>
          </a:xfrm>
        </p:grpSpPr>
        <p:sp>
          <p:nvSpPr>
            <p:cNvPr id="3096" name="AutoShape 24"/>
            <p:cNvSpPr>
              <a:spLocks noChangeArrowheads="1"/>
            </p:cNvSpPr>
            <p:nvPr/>
          </p:nvSpPr>
          <p:spPr bwMode="white">
            <a:xfrm>
              <a:off x="27" y="24"/>
              <a:ext cx="5712" cy="4274"/>
            </a:xfrm>
            <a:prstGeom prst="roundRect">
              <a:avLst>
                <a:gd name="adj" fmla="val 6227"/>
              </a:avLst>
            </a:prstGeom>
            <a:noFill/>
            <a:ln w="76200">
              <a:solidFill>
                <a:schemeClr val="bg1"/>
              </a:solidFill>
              <a:round/>
              <a:headEnd/>
              <a:tailEnd/>
            </a:ln>
            <a:effectLst/>
          </p:spPr>
          <p:txBody>
            <a:bodyPr wrap="none" anchor="ctr"/>
            <a:lstStyle/>
            <a:p>
              <a:endParaRPr lang="ru-RU"/>
            </a:p>
          </p:txBody>
        </p:sp>
        <p:sp>
          <p:nvSpPr>
            <p:cNvPr id="3097" name="Freeform 25"/>
            <p:cNvSpPr>
              <a:spLocks/>
            </p:cNvSpPr>
            <p:nvPr/>
          </p:nvSpPr>
          <p:spPr bwMode="white">
            <a:xfrm>
              <a:off x="0" y="0"/>
              <a:ext cx="288" cy="282"/>
            </a:xfrm>
            <a:custGeom>
              <a:avLst/>
              <a:gdLst/>
              <a:ahLst/>
              <a:cxnLst>
                <a:cxn ang="0">
                  <a:pos x="2" y="282"/>
                </a:cxn>
                <a:cxn ang="0">
                  <a:pos x="82" y="144"/>
                </a:cxn>
                <a:cxn ang="0">
                  <a:pos x="165" y="36"/>
                </a:cxn>
                <a:cxn ang="0">
                  <a:pos x="288" y="0"/>
                </a:cxn>
                <a:cxn ang="0">
                  <a:pos x="0" y="0"/>
                </a:cxn>
              </a:cxnLst>
              <a:rect l="0" t="0" r="r" b="b"/>
              <a:pathLst>
                <a:path w="288" h="282">
                  <a:moveTo>
                    <a:pt x="2" y="282"/>
                  </a:moveTo>
                  <a:lnTo>
                    <a:pt x="82" y="144"/>
                  </a:lnTo>
                  <a:lnTo>
                    <a:pt x="165" y="36"/>
                  </a:lnTo>
                  <a:lnTo>
                    <a:pt x="288" y="0"/>
                  </a:lnTo>
                  <a:lnTo>
                    <a:pt x="0" y="0"/>
                  </a:lnTo>
                </a:path>
              </a:pathLst>
            </a:custGeom>
            <a:solidFill>
              <a:schemeClr val="bg1"/>
            </a:solidFill>
            <a:ln w="9525">
              <a:noFill/>
              <a:round/>
              <a:headEnd/>
              <a:tailEnd/>
            </a:ln>
            <a:effectLst/>
          </p:spPr>
          <p:txBody>
            <a:bodyPr/>
            <a:lstStyle/>
            <a:p>
              <a:endParaRPr lang="ru-RU"/>
            </a:p>
          </p:txBody>
        </p:sp>
        <p:sp>
          <p:nvSpPr>
            <p:cNvPr id="3098" name="Freeform 26"/>
            <p:cNvSpPr>
              <a:spLocks/>
            </p:cNvSpPr>
            <p:nvPr/>
          </p:nvSpPr>
          <p:spPr bwMode="white">
            <a:xfrm>
              <a:off x="5" y="3985"/>
              <a:ext cx="244" cy="336"/>
            </a:xfrm>
            <a:custGeom>
              <a:avLst/>
              <a:gdLst/>
              <a:ahLst/>
              <a:cxnLst>
                <a:cxn ang="0">
                  <a:pos x="243" y="335"/>
                </a:cxn>
                <a:cxn ang="0">
                  <a:pos x="122" y="239"/>
                </a:cxn>
                <a:cxn ang="0">
                  <a:pos x="30" y="144"/>
                </a:cxn>
                <a:cxn ang="0">
                  <a:pos x="0" y="0"/>
                </a:cxn>
                <a:cxn ang="0">
                  <a:pos x="1" y="336"/>
                </a:cxn>
              </a:cxnLst>
              <a:rect l="0" t="0" r="r" b="b"/>
              <a:pathLst>
                <a:path w="243" h="336">
                  <a:moveTo>
                    <a:pt x="243" y="335"/>
                  </a:moveTo>
                  <a:lnTo>
                    <a:pt x="122" y="239"/>
                  </a:lnTo>
                  <a:lnTo>
                    <a:pt x="30" y="144"/>
                  </a:lnTo>
                  <a:lnTo>
                    <a:pt x="0" y="0"/>
                  </a:lnTo>
                  <a:lnTo>
                    <a:pt x="1" y="336"/>
                  </a:lnTo>
                </a:path>
              </a:pathLst>
            </a:custGeom>
            <a:solidFill>
              <a:schemeClr val="bg1"/>
            </a:solidFill>
            <a:ln w="9525">
              <a:noFill/>
              <a:round/>
              <a:headEnd/>
              <a:tailEnd/>
            </a:ln>
            <a:effectLst/>
          </p:spPr>
          <p:txBody>
            <a:bodyPr/>
            <a:lstStyle/>
            <a:p>
              <a:endParaRPr lang="ru-RU"/>
            </a:p>
          </p:txBody>
        </p:sp>
        <p:sp>
          <p:nvSpPr>
            <p:cNvPr id="3099" name="Freeform 27"/>
            <p:cNvSpPr>
              <a:spLocks/>
            </p:cNvSpPr>
            <p:nvPr/>
          </p:nvSpPr>
          <p:spPr bwMode="white">
            <a:xfrm>
              <a:off x="5511" y="4029"/>
              <a:ext cx="253" cy="290"/>
            </a:xfrm>
            <a:custGeom>
              <a:avLst/>
              <a:gdLst/>
              <a:ahLst/>
              <a:cxnLst>
                <a:cxn ang="0">
                  <a:pos x="229" y="0"/>
                </a:cxn>
                <a:cxn ang="0">
                  <a:pos x="164" y="144"/>
                </a:cxn>
                <a:cxn ang="0">
                  <a:pos x="98" y="253"/>
                </a:cxn>
                <a:cxn ang="0">
                  <a:pos x="0" y="290"/>
                </a:cxn>
                <a:cxn ang="0">
                  <a:pos x="232" y="287"/>
                </a:cxn>
              </a:cxnLst>
              <a:rect l="0" t="0" r="r" b="b"/>
              <a:pathLst>
                <a:path w="232" h="290">
                  <a:moveTo>
                    <a:pt x="229" y="0"/>
                  </a:moveTo>
                  <a:lnTo>
                    <a:pt x="164" y="144"/>
                  </a:lnTo>
                  <a:lnTo>
                    <a:pt x="98" y="253"/>
                  </a:lnTo>
                  <a:lnTo>
                    <a:pt x="0" y="290"/>
                  </a:lnTo>
                  <a:lnTo>
                    <a:pt x="232" y="287"/>
                  </a:lnTo>
                </a:path>
              </a:pathLst>
            </a:custGeom>
            <a:solidFill>
              <a:schemeClr val="bg1"/>
            </a:solidFill>
            <a:ln w="9525">
              <a:solidFill>
                <a:schemeClr val="bg1"/>
              </a:solidFill>
              <a:round/>
              <a:headEnd/>
              <a:tailEnd/>
            </a:ln>
            <a:effectLst/>
          </p:spPr>
          <p:txBody>
            <a:bodyPr/>
            <a:lstStyle/>
            <a:p>
              <a:endParaRPr lang="ru-RU"/>
            </a:p>
          </p:txBody>
        </p:sp>
        <p:sp>
          <p:nvSpPr>
            <p:cNvPr id="3100" name="Freeform 28"/>
            <p:cNvSpPr>
              <a:spLocks/>
            </p:cNvSpPr>
            <p:nvPr/>
          </p:nvSpPr>
          <p:spPr bwMode="white">
            <a:xfrm>
              <a:off x="5472" y="0"/>
              <a:ext cx="288" cy="288"/>
            </a:xfrm>
            <a:custGeom>
              <a:avLst/>
              <a:gdLst/>
              <a:ahLst/>
              <a:cxnLst>
                <a:cxn ang="0">
                  <a:pos x="0" y="0"/>
                </a:cxn>
                <a:cxn ang="0">
                  <a:pos x="144" y="82"/>
                </a:cxn>
                <a:cxn ang="0">
                  <a:pos x="252" y="165"/>
                </a:cxn>
                <a:cxn ang="0">
                  <a:pos x="288" y="288"/>
                </a:cxn>
                <a:cxn ang="0">
                  <a:pos x="288" y="0"/>
                </a:cxn>
              </a:cxnLst>
              <a:rect l="0" t="0" r="r" b="b"/>
              <a:pathLst>
                <a:path w="288" h="288">
                  <a:moveTo>
                    <a:pt x="0" y="0"/>
                  </a:moveTo>
                  <a:lnTo>
                    <a:pt x="144" y="82"/>
                  </a:lnTo>
                  <a:lnTo>
                    <a:pt x="252" y="165"/>
                  </a:lnTo>
                  <a:lnTo>
                    <a:pt x="288" y="288"/>
                  </a:lnTo>
                  <a:lnTo>
                    <a:pt x="288" y="0"/>
                  </a:lnTo>
                </a:path>
              </a:pathLst>
            </a:custGeom>
            <a:solidFill>
              <a:schemeClr val="bg1"/>
            </a:solidFill>
            <a:ln w="9525">
              <a:noFill/>
              <a:round/>
              <a:headEnd/>
              <a:tailEnd/>
            </a:ln>
            <a:effectLst/>
          </p:spPr>
          <p:txBody>
            <a:bodyPr/>
            <a:lstStyle/>
            <a:p>
              <a:endParaRPr lang="ru-RU"/>
            </a:p>
          </p:txBody>
        </p:sp>
      </p:gr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Нижний колонтитул 3"/>
          <p:cNvSpPr>
            <a:spLocks noGrp="1"/>
          </p:cNvSpPr>
          <p:nvPr>
            <p:ph type="ftr" sz="quarter" idx="10"/>
          </p:nvPr>
        </p:nvSpPr>
        <p:spPr/>
        <p:txBody>
          <a:bodyPr/>
          <a:lstStyle>
            <a:lvl1pPr>
              <a:defRPr/>
            </a:lvl1pPr>
          </a:lstStyle>
          <a:p>
            <a:endParaRPr lang="ru-RU"/>
          </a:p>
        </p:txBody>
      </p:sp>
      <p:sp>
        <p:nvSpPr>
          <p:cNvPr id="5" name="Номер слайда 4"/>
          <p:cNvSpPr>
            <a:spLocks noGrp="1"/>
          </p:cNvSpPr>
          <p:nvPr>
            <p:ph type="sldNum" sz="quarter" idx="11"/>
          </p:nvPr>
        </p:nvSpPr>
        <p:spPr/>
        <p:txBody>
          <a:bodyPr/>
          <a:lstStyle>
            <a:lvl1pPr>
              <a:defRPr/>
            </a:lvl1p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28600"/>
            <a:ext cx="2057400" cy="6062663"/>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28600"/>
            <a:ext cx="6019800" cy="6062663"/>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Нижний колонтитул 3"/>
          <p:cNvSpPr>
            <a:spLocks noGrp="1"/>
          </p:cNvSpPr>
          <p:nvPr>
            <p:ph type="ftr" sz="quarter" idx="10"/>
          </p:nvPr>
        </p:nvSpPr>
        <p:spPr/>
        <p:txBody>
          <a:bodyPr/>
          <a:lstStyle>
            <a:lvl1pPr>
              <a:defRPr/>
            </a:lvl1pPr>
          </a:lstStyle>
          <a:p>
            <a:endParaRPr lang="ru-RU"/>
          </a:p>
        </p:txBody>
      </p:sp>
      <p:sp>
        <p:nvSpPr>
          <p:cNvPr id="5" name="Номер слайда 4"/>
          <p:cNvSpPr>
            <a:spLocks noGrp="1"/>
          </p:cNvSpPr>
          <p:nvPr>
            <p:ph type="sldNum" sz="quarter" idx="11"/>
          </p:nvPr>
        </p:nvSpPr>
        <p:spPr/>
        <p:txBody>
          <a:bodyPr/>
          <a:lstStyle>
            <a:lvl1pPr>
              <a:defRPr/>
            </a:lvl1pPr>
          </a:lstStyle>
          <a:p>
            <a:fld id="{725C68B6-61C2-468F-89AB-4B9F7531AA68}" type="slidenum">
              <a:rPr lang="ru-RU" smtClean="0"/>
              <a:pPr/>
              <a:t>‹#›</a:t>
            </a:fld>
            <a:endParaRPr lang="ru-RU"/>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Заголовок и таблиц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28600"/>
            <a:ext cx="8153400" cy="900113"/>
          </a:xfrm>
        </p:spPr>
        <p:txBody>
          <a:bodyPr/>
          <a:lstStyle/>
          <a:p>
            <a:r>
              <a:rPr lang="ru-RU" smtClean="0"/>
              <a:t>Образец заголовка</a:t>
            </a:r>
            <a:endParaRPr lang="ru-RU"/>
          </a:p>
        </p:txBody>
      </p:sp>
      <p:sp>
        <p:nvSpPr>
          <p:cNvPr id="3" name="Таблица 2"/>
          <p:cNvSpPr>
            <a:spLocks noGrp="1"/>
          </p:cNvSpPr>
          <p:nvPr>
            <p:ph type="tbl" idx="1"/>
          </p:nvPr>
        </p:nvSpPr>
        <p:spPr>
          <a:xfrm>
            <a:off x="457200" y="1343025"/>
            <a:ext cx="8229600" cy="4948238"/>
          </a:xfrm>
        </p:spPr>
        <p:txBody>
          <a:bodyPr/>
          <a:lstStyle/>
          <a:p>
            <a:r>
              <a:rPr lang="ru-RU" smtClean="0"/>
              <a:t>Вставка таблицы</a:t>
            </a:r>
            <a:endParaRPr lang="ru-RU"/>
          </a:p>
        </p:txBody>
      </p:sp>
      <p:sp>
        <p:nvSpPr>
          <p:cNvPr id="4" name="Нижний колонтитул 3"/>
          <p:cNvSpPr>
            <a:spLocks noGrp="1"/>
          </p:cNvSpPr>
          <p:nvPr>
            <p:ph type="ftr" sz="quarter" idx="10"/>
          </p:nvPr>
        </p:nvSpPr>
        <p:spPr>
          <a:xfrm>
            <a:off x="7315200" y="6461125"/>
            <a:ext cx="1676400" cy="320675"/>
          </a:xfrm>
        </p:spPr>
        <p:txBody>
          <a:bodyPr/>
          <a:lstStyle>
            <a:lvl1pPr>
              <a:defRPr/>
            </a:lvl1pPr>
          </a:lstStyle>
          <a:p>
            <a:endParaRPr lang="ru-RU"/>
          </a:p>
        </p:txBody>
      </p:sp>
      <p:sp>
        <p:nvSpPr>
          <p:cNvPr id="5" name="Номер слайда 4"/>
          <p:cNvSpPr>
            <a:spLocks noGrp="1"/>
          </p:cNvSpPr>
          <p:nvPr>
            <p:ph type="sldNum" sz="quarter" idx="11"/>
          </p:nvPr>
        </p:nvSpPr>
        <p:spPr>
          <a:xfrm>
            <a:off x="457200" y="6472238"/>
            <a:ext cx="609600" cy="233362"/>
          </a:xfrm>
        </p:spPr>
        <p:txBody>
          <a:bodyPr/>
          <a:lstStyle>
            <a:lvl1pPr>
              <a:defRPr/>
            </a:lvl1p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Нижний колонтитул 3"/>
          <p:cNvSpPr>
            <a:spLocks noGrp="1"/>
          </p:cNvSpPr>
          <p:nvPr>
            <p:ph type="ftr" sz="quarter" idx="10"/>
          </p:nvPr>
        </p:nvSpPr>
        <p:spPr/>
        <p:txBody>
          <a:bodyPr/>
          <a:lstStyle>
            <a:lvl1pPr>
              <a:defRPr/>
            </a:lvl1pPr>
          </a:lstStyle>
          <a:p>
            <a:endParaRPr lang="ru-RU"/>
          </a:p>
        </p:txBody>
      </p:sp>
      <p:sp>
        <p:nvSpPr>
          <p:cNvPr id="5" name="Номер слайда 4"/>
          <p:cNvSpPr>
            <a:spLocks noGrp="1"/>
          </p:cNvSpPr>
          <p:nvPr>
            <p:ph type="sldNum" sz="quarter" idx="11"/>
          </p:nvPr>
        </p:nvSpPr>
        <p:spPr/>
        <p:txBody>
          <a:bodyPr/>
          <a:lstStyle>
            <a:lvl1pPr>
              <a:defRPr/>
            </a:lvl1p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Нижний колонтитул 3"/>
          <p:cNvSpPr>
            <a:spLocks noGrp="1"/>
          </p:cNvSpPr>
          <p:nvPr>
            <p:ph type="ftr" sz="quarter" idx="10"/>
          </p:nvPr>
        </p:nvSpPr>
        <p:spPr/>
        <p:txBody>
          <a:bodyPr/>
          <a:lstStyle>
            <a:lvl1pPr>
              <a:defRPr/>
            </a:lvl1pPr>
          </a:lstStyle>
          <a:p>
            <a:endParaRPr lang="ru-RU"/>
          </a:p>
        </p:txBody>
      </p:sp>
      <p:sp>
        <p:nvSpPr>
          <p:cNvPr id="5" name="Номер слайда 4"/>
          <p:cNvSpPr>
            <a:spLocks noGrp="1"/>
          </p:cNvSpPr>
          <p:nvPr>
            <p:ph type="sldNum" sz="quarter" idx="11"/>
          </p:nvPr>
        </p:nvSpPr>
        <p:spPr/>
        <p:txBody>
          <a:bodyPr/>
          <a:lstStyle>
            <a:lvl1pPr>
              <a:defRPr/>
            </a:lvl1p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343025"/>
            <a:ext cx="4038600" cy="49482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343025"/>
            <a:ext cx="4038600" cy="49482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Нижний колонтитул 4"/>
          <p:cNvSpPr>
            <a:spLocks noGrp="1"/>
          </p:cNvSpPr>
          <p:nvPr>
            <p:ph type="ftr" sz="quarter" idx="10"/>
          </p:nvPr>
        </p:nvSpPr>
        <p:spPr/>
        <p:txBody>
          <a:bodyPr/>
          <a:lstStyle>
            <a:lvl1pPr>
              <a:defRPr/>
            </a:lvl1pPr>
          </a:lstStyle>
          <a:p>
            <a:endParaRPr lang="ru-RU"/>
          </a:p>
        </p:txBody>
      </p:sp>
      <p:sp>
        <p:nvSpPr>
          <p:cNvPr id="6" name="Номер слайда 5"/>
          <p:cNvSpPr>
            <a:spLocks noGrp="1"/>
          </p:cNvSpPr>
          <p:nvPr>
            <p:ph type="sldNum" sz="quarter" idx="11"/>
          </p:nvPr>
        </p:nvSpPr>
        <p:spPr/>
        <p:txBody>
          <a:bodyPr/>
          <a:lstStyle>
            <a:lvl1pPr>
              <a:defRPr/>
            </a:lvl1p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Нижний колонтитул 6"/>
          <p:cNvSpPr>
            <a:spLocks noGrp="1"/>
          </p:cNvSpPr>
          <p:nvPr>
            <p:ph type="ftr" sz="quarter" idx="10"/>
          </p:nvPr>
        </p:nvSpPr>
        <p:spPr/>
        <p:txBody>
          <a:bodyPr/>
          <a:lstStyle>
            <a:lvl1pPr>
              <a:defRPr/>
            </a:lvl1pPr>
          </a:lstStyle>
          <a:p>
            <a:endParaRPr lang="ru-RU"/>
          </a:p>
        </p:txBody>
      </p:sp>
      <p:sp>
        <p:nvSpPr>
          <p:cNvPr id="8" name="Номер слайда 7"/>
          <p:cNvSpPr>
            <a:spLocks noGrp="1"/>
          </p:cNvSpPr>
          <p:nvPr>
            <p:ph type="sldNum" sz="quarter" idx="11"/>
          </p:nvPr>
        </p:nvSpPr>
        <p:spPr/>
        <p:txBody>
          <a:bodyPr/>
          <a:lstStyle>
            <a:lvl1pPr>
              <a:defRPr/>
            </a:lvl1p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Нижний колонтитул 2"/>
          <p:cNvSpPr>
            <a:spLocks noGrp="1"/>
          </p:cNvSpPr>
          <p:nvPr>
            <p:ph type="ftr" sz="quarter" idx="10"/>
          </p:nvPr>
        </p:nvSpPr>
        <p:spPr/>
        <p:txBody>
          <a:bodyPr/>
          <a:lstStyle>
            <a:lvl1pPr>
              <a:defRPr/>
            </a:lvl1pPr>
          </a:lstStyle>
          <a:p>
            <a:endParaRPr lang="ru-RU"/>
          </a:p>
        </p:txBody>
      </p:sp>
      <p:sp>
        <p:nvSpPr>
          <p:cNvPr id="4" name="Номер слайда 3"/>
          <p:cNvSpPr>
            <a:spLocks noGrp="1"/>
          </p:cNvSpPr>
          <p:nvPr>
            <p:ph type="sldNum" sz="quarter" idx="11"/>
          </p:nvPr>
        </p:nvSpPr>
        <p:spPr/>
        <p:txBody>
          <a:bodyPr/>
          <a:lstStyle>
            <a:lvl1pPr>
              <a:defRPr/>
            </a:lvl1p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Нижний колонтитул 1"/>
          <p:cNvSpPr>
            <a:spLocks noGrp="1"/>
          </p:cNvSpPr>
          <p:nvPr>
            <p:ph type="ftr" sz="quarter" idx="10"/>
          </p:nvPr>
        </p:nvSpPr>
        <p:spPr/>
        <p:txBody>
          <a:bodyPr/>
          <a:lstStyle>
            <a:lvl1pPr>
              <a:defRPr/>
            </a:lvl1pPr>
          </a:lstStyle>
          <a:p>
            <a:endParaRPr lang="ru-RU"/>
          </a:p>
        </p:txBody>
      </p:sp>
      <p:sp>
        <p:nvSpPr>
          <p:cNvPr id="3" name="Номер слайда 2"/>
          <p:cNvSpPr>
            <a:spLocks noGrp="1"/>
          </p:cNvSpPr>
          <p:nvPr>
            <p:ph type="sldNum" sz="quarter" idx="11"/>
          </p:nvPr>
        </p:nvSpPr>
        <p:spPr/>
        <p:txBody>
          <a:bodyPr/>
          <a:lstStyle>
            <a:lvl1pPr>
              <a:defRPr/>
            </a:lvl1p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Нижний колонтитул 4"/>
          <p:cNvSpPr>
            <a:spLocks noGrp="1"/>
          </p:cNvSpPr>
          <p:nvPr>
            <p:ph type="ftr" sz="quarter" idx="10"/>
          </p:nvPr>
        </p:nvSpPr>
        <p:spPr/>
        <p:txBody>
          <a:bodyPr/>
          <a:lstStyle>
            <a:lvl1pPr>
              <a:defRPr/>
            </a:lvl1pPr>
          </a:lstStyle>
          <a:p>
            <a:endParaRPr lang="ru-RU"/>
          </a:p>
        </p:txBody>
      </p:sp>
      <p:sp>
        <p:nvSpPr>
          <p:cNvPr id="6" name="Номер слайда 5"/>
          <p:cNvSpPr>
            <a:spLocks noGrp="1"/>
          </p:cNvSpPr>
          <p:nvPr>
            <p:ph type="sldNum" sz="quarter" idx="11"/>
          </p:nvPr>
        </p:nvSpPr>
        <p:spPr/>
        <p:txBody>
          <a:bodyPr/>
          <a:lstStyle>
            <a:lvl1pPr>
              <a:defRPr/>
            </a:lvl1p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Нижний колонтитул 4"/>
          <p:cNvSpPr>
            <a:spLocks noGrp="1"/>
          </p:cNvSpPr>
          <p:nvPr>
            <p:ph type="ftr" sz="quarter" idx="10"/>
          </p:nvPr>
        </p:nvSpPr>
        <p:spPr/>
        <p:txBody>
          <a:bodyPr/>
          <a:lstStyle>
            <a:lvl1pPr>
              <a:defRPr/>
            </a:lvl1pPr>
          </a:lstStyle>
          <a:p>
            <a:endParaRPr lang="ru-RU"/>
          </a:p>
        </p:txBody>
      </p:sp>
      <p:sp>
        <p:nvSpPr>
          <p:cNvPr id="6" name="Номер слайда 5"/>
          <p:cNvSpPr>
            <a:spLocks noGrp="1"/>
          </p:cNvSpPr>
          <p:nvPr>
            <p:ph type="sldNum" sz="quarter" idx="11"/>
          </p:nvPr>
        </p:nvSpPr>
        <p:spPr/>
        <p:txBody>
          <a:bodyPr/>
          <a:lstStyle>
            <a:lvl1pPr>
              <a:defRPr/>
            </a:lvl1p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oleObject" Target="../embeddings/oleObject1.bin"/><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vmlDrawing" Target="../drawings/vmlDrawing1.v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1039" name="Object 15"/>
          <p:cNvGraphicFramePr>
            <a:graphicFrameLocks noChangeAspect="1"/>
          </p:cNvGraphicFramePr>
          <p:nvPr/>
        </p:nvGraphicFramePr>
        <p:xfrm>
          <a:off x="20638" y="22225"/>
          <a:ext cx="9101137" cy="1181100"/>
        </p:xfrm>
        <a:graphic>
          <a:graphicData uri="http://schemas.openxmlformats.org/presentationml/2006/ole">
            <p:oleObj spid="_x0000_s1026" name="Image" r:id="rId15" imgW="6653968" imgH="1180952" progId="Photoshop.Image.6">
              <p:embed/>
            </p:oleObj>
          </a:graphicData>
        </a:graphic>
      </p:graphicFrame>
      <p:sp>
        <p:nvSpPr>
          <p:cNvPr id="1040" name="Rectangle 16"/>
          <p:cNvSpPr>
            <a:spLocks noChangeArrowheads="1"/>
          </p:cNvSpPr>
          <p:nvPr/>
        </p:nvSpPr>
        <p:spPr bwMode="invGray">
          <a:xfrm>
            <a:off x="0" y="6453188"/>
            <a:ext cx="9109075" cy="404812"/>
          </a:xfrm>
          <a:prstGeom prst="rect">
            <a:avLst/>
          </a:prstGeom>
          <a:solidFill>
            <a:schemeClr val="folHlink"/>
          </a:solidFill>
          <a:ln w="9525">
            <a:noFill/>
            <a:miter lim="800000"/>
            <a:headEnd/>
            <a:tailEnd/>
          </a:ln>
          <a:effectLst/>
        </p:spPr>
        <p:txBody>
          <a:bodyPr wrap="none" anchor="ctr"/>
          <a:lstStyle/>
          <a:p>
            <a:endParaRPr lang="ru-RU"/>
          </a:p>
        </p:txBody>
      </p:sp>
      <p:sp>
        <p:nvSpPr>
          <p:cNvPr id="1027" name="Rectangle 3"/>
          <p:cNvSpPr>
            <a:spLocks noGrp="1" noChangeArrowheads="1"/>
          </p:cNvSpPr>
          <p:nvPr>
            <p:ph type="body" idx="1"/>
          </p:nvPr>
        </p:nvSpPr>
        <p:spPr bwMode="auto">
          <a:xfrm>
            <a:off x="457200" y="1343025"/>
            <a:ext cx="8229600" cy="494823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smtClean="0"/>
          </a:p>
        </p:txBody>
      </p:sp>
      <p:sp>
        <p:nvSpPr>
          <p:cNvPr id="1029" name="Rectangle 5"/>
          <p:cNvSpPr>
            <a:spLocks noGrp="1" noChangeArrowheads="1"/>
          </p:cNvSpPr>
          <p:nvPr>
            <p:ph type="ftr" sz="quarter" idx="3"/>
          </p:nvPr>
        </p:nvSpPr>
        <p:spPr bwMode="auto">
          <a:xfrm>
            <a:off x="7315200" y="6461125"/>
            <a:ext cx="1676400" cy="3206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b="1">
                <a:solidFill>
                  <a:schemeClr val="bg1"/>
                </a:solidFill>
                <a:latin typeface="+mn-lt"/>
              </a:defRPr>
            </a:lvl1pPr>
          </a:lstStyle>
          <a:p>
            <a:endParaRPr lang="ru-RU"/>
          </a:p>
        </p:txBody>
      </p:sp>
      <p:sp>
        <p:nvSpPr>
          <p:cNvPr id="1030" name="Rectangle 6"/>
          <p:cNvSpPr>
            <a:spLocks noGrp="1" noChangeArrowheads="1"/>
          </p:cNvSpPr>
          <p:nvPr>
            <p:ph type="sldNum" sz="quarter" idx="4"/>
          </p:nvPr>
        </p:nvSpPr>
        <p:spPr bwMode="auto">
          <a:xfrm>
            <a:off x="457200" y="6472238"/>
            <a:ext cx="609600" cy="23336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200" b="1">
                <a:solidFill>
                  <a:schemeClr val="bg1"/>
                </a:solidFill>
                <a:latin typeface="+mn-lt"/>
              </a:defRPr>
            </a:lvl1pPr>
          </a:lstStyle>
          <a:p>
            <a:fld id="{725C68B6-61C2-468F-89AB-4B9F7531AA68}" type="slidenum">
              <a:rPr lang="ru-RU" smtClean="0"/>
              <a:pPr/>
              <a:t>‹#›</a:t>
            </a:fld>
            <a:endParaRPr lang="ru-RU"/>
          </a:p>
        </p:txBody>
      </p:sp>
      <p:sp>
        <p:nvSpPr>
          <p:cNvPr id="1026" name="Rectangle 2"/>
          <p:cNvSpPr>
            <a:spLocks noGrp="1" noChangeArrowheads="1"/>
          </p:cNvSpPr>
          <p:nvPr>
            <p:ph type="title"/>
          </p:nvPr>
        </p:nvSpPr>
        <p:spPr bwMode="white">
          <a:xfrm>
            <a:off x="457200" y="228600"/>
            <a:ext cx="8153400" cy="90011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ru-RU" smtClean="0"/>
              <a:t>Образец заголовка</a:t>
            </a:r>
            <a:endParaRPr lang="en-US" smtClean="0"/>
          </a:p>
        </p:txBody>
      </p:sp>
      <p:grpSp>
        <p:nvGrpSpPr>
          <p:cNvPr id="2" name="Group 17"/>
          <p:cNvGrpSpPr>
            <a:grpSpLocks/>
          </p:cNvGrpSpPr>
          <p:nvPr/>
        </p:nvGrpSpPr>
        <p:grpSpPr bwMode="auto">
          <a:xfrm>
            <a:off x="-11113" y="0"/>
            <a:ext cx="9159876" cy="6859588"/>
            <a:chOff x="0" y="0"/>
            <a:chExt cx="5764" cy="4321"/>
          </a:xfrm>
        </p:grpSpPr>
        <p:sp>
          <p:nvSpPr>
            <p:cNvPr id="1042" name="AutoShape 18"/>
            <p:cNvSpPr>
              <a:spLocks noChangeArrowheads="1"/>
            </p:cNvSpPr>
            <p:nvPr/>
          </p:nvSpPr>
          <p:spPr bwMode="white">
            <a:xfrm>
              <a:off x="27" y="24"/>
              <a:ext cx="5712" cy="4274"/>
            </a:xfrm>
            <a:prstGeom prst="roundRect">
              <a:avLst>
                <a:gd name="adj" fmla="val 6227"/>
              </a:avLst>
            </a:prstGeom>
            <a:noFill/>
            <a:ln w="76200">
              <a:solidFill>
                <a:schemeClr val="bg1"/>
              </a:solidFill>
              <a:round/>
              <a:headEnd/>
              <a:tailEnd/>
            </a:ln>
            <a:effectLst/>
          </p:spPr>
          <p:txBody>
            <a:bodyPr wrap="none" anchor="ctr"/>
            <a:lstStyle/>
            <a:p>
              <a:endParaRPr lang="ru-RU"/>
            </a:p>
          </p:txBody>
        </p:sp>
        <p:sp>
          <p:nvSpPr>
            <p:cNvPr id="1043" name="Freeform 19"/>
            <p:cNvSpPr>
              <a:spLocks/>
            </p:cNvSpPr>
            <p:nvPr/>
          </p:nvSpPr>
          <p:spPr bwMode="white">
            <a:xfrm>
              <a:off x="0" y="0"/>
              <a:ext cx="288" cy="282"/>
            </a:xfrm>
            <a:custGeom>
              <a:avLst/>
              <a:gdLst/>
              <a:ahLst/>
              <a:cxnLst>
                <a:cxn ang="0">
                  <a:pos x="2" y="282"/>
                </a:cxn>
                <a:cxn ang="0">
                  <a:pos x="82" y="144"/>
                </a:cxn>
                <a:cxn ang="0">
                  <a:pos x="165" y="36"/>
                </a:cxn>
                <a:cxn ang="0">
                  <a:pos x="288" y="0"/>
                </a:cxn>
                <a:cxn ang="0">
                  <a:pos x="0" y="0"/>
                </a:cxn>
              </a:cxnLst>
              <a:rect l="0" t="0" r="r" b="b"/>
              <a:pathLst>
                <a:path w="288" h="282">
                  <a:moveTo>
                    <a:pt x="2" y="282"/>
                  </a:moveTo>
                  <a:lnTo>
                    <a:pt x="82" y="144"/>
                  </a:lnTo>
                  <a:lnTo>
                    <a:pt x="165" y="36"/>
                  </a:lnTo>
                  <a:lnTo>
                    <a:pt x="288" y="0"/>
                  </a:lnTo>
                  <a:lnTo>
                    <a:pt x="0" y="0"/>
                  </a:lnTo>
                </a:path>
              </a:pathLst>
            </a:custGeom>
            <a:solidFill>
              <a:schemeClr val="bg1"/>
            </a:solidFill>
            <a:ln w="9525">
              <a:noFill/>
              <a:round/>
              <a:headEnd/>
              <a:tailEnd/>
            </a:ln>
            <a:effectLst/>
          </p:spPr>
          <p:txBody>
            <a:bodyPr/>
            <a:lstStyle/>
            <a:p>
              <a:endParaRPr lang="ru-RU"/>
            </a:p>
          </p:txBody>
        </p:sp>
        <p:sp>
          <p:nvSpPr>
            <p:cNvPr id="1044" name="Freeform 20"/>
            <p:cNvSpPr>
              <a:spLocks/>
            </p:cNvSpPr>
            <p:nvPr/>
          </p:nvSpPr>
          <p:spPr bwMode="white">
            <a:xfrm>
              <a:off x="5" y="3985"/>
              <a:ext cx="244" cy="336"/>
            </a:xfrm>
            <a:custGeom>
              <a:avLst/>
              <a:gdLst/>
              <a:ahLst/>
              <a:cxnLst>
                <a:cxn ang="0">
                  <a:pos x="243" y="335"/>
                </a:cxn>
                <a:cxn ang="0">
                  <a:pos x="122" y="239"/>
                </a:cxn>
                <a:cxn ang="0">
                  <a:pos x="30" y="144"/>
                </a:cxn>
                <a:cxn ang="0">
                  <a:pos x="0" y="0"/>
                </a:cxn>
                <a:cxn ang="0">
                  <a:pos x="1" y="336"/>
                </a:cxn>
              </a:cxnLst>
              <a:rect l="0" t="0" r="r" b="b"/>
              <a:pathLst>
                <a:path w="243" h="336">
                  <a:moveTo>
                    <a:pt x="243" y="335"/>
                  </a:moveTo>
                  <a:lnTo>
                    <a:pt x="122" y="239"/>
                  </a:lnTo>
                  <a:lnTo>
                    <a:pt x="30" y="144"/>
                  </a:lnTo>
                  <a:lnTo>
                    <a:pt x="0" y="0"/>
                  </a:lnTo>
                  <a:lnTo>
                    <a:pt x="1" y="336"/>
                  </a:lnTo>
                </a:path>
              </a:pathLst>
            </a:custGeom>
            <a:solidFill>
              <a:schemeClr val="bg1"/>
            </a:solidFill>
            <a:ln w="9525">
              <a:noFill/>
              <a:round/>
              <a:headEnd/>
              <a:tailEnd/>
            </a:ln>
            <a:effectLst/>
          </p:spPr>
          <p:txBody>
            <a:bodyPr/>
            <a:lstStyle/>
            <a:p>
              <a:endParaRPr lang="ru-RU"/>
            </a:p>
          </p:txBody>
        </p:sp>
        <p:sp>
          <p:nvSpPr>
            <p:cNvPr id="1045" name="Freeform 21"/>
            <p:cNvSpPr>
              <a:spLocks/>
            </p:cNvSpPr>
            <p:nvPr/>
          </p:nvSpPr>
          <p:spPr bwMode="white">
            <a:xfrm>
              <a:off x="5511" y="4029"/>
              <a:ext cx="253" cy="290"/>
            </a:xfrm>
            <a:custGeom>
              <a:avLst/>
              <a:gdLst/>
              <a:ahLst/>
              <a:cxnLst>
                <a:cxn ang="0">
                  <a:pos x="229" y="0"/>
                </a:cxn>
                <a:cxn ang="0">
                  <a:pos x="164" y="144"/>
                </a:cxn>
                <a:cxn ang="0">
                  <a:pos x="98" y="253"/>
                </a:cxn>
                <a:cxn ang="0">
                  <a:pos x="0" y="290"/>
                </a:cxn>
                <a:cxn ang="0">
                  <a:pos x="232" y="287"/>
                </a:cxn>
              </a:cxnLst>
              <a:rect l="0" t="0" r="r" b="b"/>
              <a:pathLst>
                <a:path w="232" h="290">
                  <a:moveTo>
                    <a:pt x="229" y="0"/>
                  </a:moveTo>
                  <a:lnTo>
                    <a:pt x="164" y="144"/>
                  </a:lnTo>
                  <a:lnTo>
                    <a:pt x="98" y="253"/>
                  </a:lnTo>
                  <a:lnTo>
                    <a:pt x="0" y="290"/>
                  </a:lnTo>
                  <a:lnTo>
                    <a:pt x="232" y="287"/>
                  </a:lnTo>
                </a:path>
              </a:pathLst>
            </a:custGeom>
            <a:solidFill>
              <a:schemeClr val="bg1"/>
            </a:solidFill>
            <a:ln w="9525">
              <a:solidFill>
                <a:schemeClr val="bg1"/>
              </a:solidFill>
              <a:round/>
              <a:headEnd/>
              <a:tailEnd/>
            </a:ln>
            <a:effectLst/>
          </p:spPr>
          <p:txBody>
            <a:bodyPr/>
            <a:lstStyle/>
            <a:p>
              <a:endParaRPr lang="ru-RU"/>
            </a:p>
          </p:txBody>
        </p:sp>
        <p:sp>
          <p:nvSpPr>
            <p:cNvPr id="1046" name="Freeform 22"/>
            <p:cNvSpPr>
              <a:spLocks/>
            </p:cNvSpPr>
            <p:nvPr/>
          </p:nvSpPr>
          <p:spPr bwMode="white">
            <a:xfrm>
              <a:off x="5472" y="0"/>
              <a:ext cx="288" cy="288"/>
            </a:xfrm>
            <a:custGeom>
              <a:avLst/>
              <a:gdLst/>
              <a:ahLst/>
              <a:cxnLst>
                <a:cxn ang="0">
                  <a:pos x="0" y="0"/>
                </a:cxn>
                <a:cxn ang="0">
                  <a:pos x="144" y="82"/>
                </a:cxn>
                <a:cxn ang="0">
                  <a:pos x="252" y="165"/>
                </a:cxn>
                <a:cxn ang="0">
                  <a:pos x="288" y="288"/>
                </a:cxn>
                <a:cxn ang="0">
                  <a:pos x="288" y="0"/>
                </a:cxn>
              </a:cxnLst>
              <a:rect l="0" t="0" r="r" b="b"/>
              <a:pathLst>
                <a:path w="288" h="288">
                  <a:moveTo>
                    <a:pt x="0" y="0"/>
                  </a:moveTo>
                  <a:lnTo>
                    <a:pt x="144" y="82"/>
                  </a:lnTo>
                  <a:lnTo>
                    <a:pt x="252" y="165"/>
                  </a:lnTo>
                  <a:lnTo>
                    <a:pt x="288" y="288"/>
                  </a:lnTo>
                  <a:lnTo>
                    <a:pt x="288" y="0"/>
                  </a:lnTo>
                </a:path>
              </a:pathLst>
            </a:custGeom>
            <a:solidFill>
              <a:schemeClr val="bg1"/>
            </a:solidFill>
            <a:ln w="9525">
              <a:noFill/>
              <a:round/>
              <a:headEnd/>
              <a:tailEnd/>
            </a:ln>
            <a:effectLst/>
          </p:spPr>
          <p:txBody>
            <a:bodyPr/>
            <a:lstStyle/>
            <a:p>
              <a:endParaRPr lang="ru-RU"/>
            </a:p>
          </p:txBody>
        </p:sp>
      </p:grpSp>
    </p:spTree>
  </p:cSld>
  <p:clrMap bg1="lt1" tx1="dk1" bg2="lt2" tx2="dk2" accent1="accent1" accent2="accent2" accent3="accent3" accent4="accent4" accent5="accent5" accent6="accent6" hlink="hlink" folHlink="folHlink"/>
  <p:sldLayoutIdLst>
    <p:sldLayoutId id="2147483726" r:id="rId1"/>
    <p:sldLayoutId id="2147483727" r:id="rId2"/>
    <p:sldLayoutId id="2147483728" r:id="rId3"/>
    <p:sldLayoutId id="2147483729" r:id="rId4"/>
    <p:sldLayoutId id="2147483730" r:id="rId5"/>
    <p:sldLayoutId id="2147483731" r:id="rId6"/>
    <p:sldLayoutId id="2147483732" r:id="rId7"/>
    <p:sldLayoutId id="2147483733" r:id="rId8"/>
    <p:sldLayoutId id="2147483734" r:id="rId9"/>
    <p:sldLayoutId id="2147483735" r:id="rId10"/>
    <p:sldLayoutId id="2147483736" r:id="rId11"/>
    <p:sldLayoutId id="2147483737" r:id="rId12"/>
  </p:sldLayoutIdLst>
  <p:txStyles>
    <p:titleStyle>
      <a:lvl1pPr algn="ctr" rtl="0" eaLnBrk="1" fontAlgn="base" hangingPunct="1">
        <a:spcBef>
          <a:spcPct val="0"/>
        </a:spcBef>
        <a:spcAft>
          <a:spcPct val="0"/>
        </a:spcAft>
        <a:defRPr sz="3600" b="1">
          <a:solidFill>
            <a:schemeClr val="bg1"/>
          </a:solidFill>
          <a:latin typeface="+mj-lt"/>
          <a:ea typeface="+mj-ea"/>
          <a:cs typeface="+mj-cs"/>
        </a:defRPr>
      </a:lvl1pPr>
      <a:lvl2pPr algn="ctr" rtl="0" eaLnBrk="1" fontAlgn="base" hangingPunct="1">
        <a:spcBef>
          <a:spcPct val="0"/>
        </a:spcBef>
        <a:spcAft>
          <a:spcPct val="0"/>
        </a:spcAft>
        <a:defRPr sz="3600" b="1">
          <a:solidFill>
            <a:schemeClr val="bg1"/>
          </a:solidFill>
          <a:latin typeface="Arial" charset="0"/>
        </a:defRPr>
      </a:lvl2pPr>
      <a:lvl3pPr algn="ctr" rtl="0" eaLnBrk="1" fontAlgn="base" hangingPunct="1">
        <a:spcBef>
          <a:spcPct val="0"/>
        </a:spcBef>
        <a:spcAft>
          <a:spcPct val="0"/>
        </a:spcAft>
        <a:defRPr sz="3600" b="1">
          <a:solidFill>
            <a:schemeClr val="bg1"/>
          </a:solidFill>
          <a:latin typeface="Arial" charset="0"/>
        </a:defRPr>
      </a:lvl3pPr>
      <a:lvl4pPr algn="ctr" rtl="0" eaLnBrk="1" fontAlgn="base" hangingPunct="1">
        <a:spcBef>
          <a:spcPct val="0"/>
        </a:spcBef>
        <a:spcAft>
          <a:spcPct val="0"/>
        </a:spcAft>
        <a:defRPr sz="3600" b="1">
          <a:solidFill>
            <a:schemeClr val="bg1"/>
          </a:solidFill>
          <a:latin typeface="Arial" charset="0"/>
        </a:defRPr>
      </a:lvl4pPr>
      <a:lvl5pPr algn="ctr" rtl="0" eaLnBrk="1" fontAlgn="base" hangingPunct="1">
        <a:spcBef>
          <a:spcPct val="0"/>
        </a:spcBef>
        <a:spcAft>
          <a:spcPct val="0"/>
        </a:spcAft>
        <a:defRPr sz="3600" b="1">
          <a:solidFill>
            <a:schemeClr val="bg1"/>
          </a:solidFill>
          <a:latin typeface="Arial" charset="0"/>
        </a:defRPr>
      </a:lvl5pPr>
      <a:lvl6pPr marL="457200" algn="ctr" rtl="0" eaLnBrk="1" fontAlgn="base" hangingPunct="1">
        <a:spcBef>
          <a:spcPct val="0"/>
        </a:spcBef>
        <a:spcAft>
          <a:spcPct val="0"/>
        </a:spcAft>
        <a:defRPr sz="3600" b="1">
          <a:solidFill>
            <a:schemeClr val="bg1"/>
          </a:solidFill>
          <a:latin typeface="Arial" charset="0"/>
        </a:defRPr>
      </a:lvl6pPr>
      <a:lvl7pPr marL="914400" algn="ctr" rtl="0" eaLnBrk="1" fontAlgn="base" hangingPunct="1">
        <a:spcBef>
          <a:spcPct val="0"/>
        </a:spcBef>
        <a:spcAft>
          <a:spcPct val="0"/>
        </a:spcAft>
        <a:defRPr sz="3600" b="1">
          <a:solidFill>
            <a:schemeClr val="bg1"/>
          </a:solidFill>
          <a:latin typeface="Arial" charset="0"/>
        </a:defRPr>
      </a:lvl7pPr>
      <a:lvl8pPr marL="1371600" algn="ctr" rtl="0" eaLnBrk="1" fontAlgn="base" hangingPunct="1">
        <a:spcBef>
          <a:spcPct val="0"/>
        </a:spcBef>
        <a:spcAft>
          <a:spcPct val="0"/>
        </a:spcAft>
        <a:defRPr sz="3600" b="1">
          <a:solidFill>
            <a:schemeClr val="bg1"/>
          </a:solidFill>
          <a:latin typeface="Arial" charset="0"/>
        </a:defRPr>
      </a:lvl8pPr>
      <a:lvl9pPr marL="1828800" algn="ctr" rtl="0" eaLnBrk="1" fontAlgn="base" hangingPunct="1">
        <a:spcBef>
          <a:spcPct val="0"/>
        </a:spcBef>
        <a:spcAft>
          <a:spcPct val="0"/>
        </a:spcAft>
        <a:defRPr sz="3600" b="1">
          <a:solidFill>
            <a:schemeClr val="bg1"/>
          </a:solidFill>
          <a:latin typeface="Arial" charset="0"/>
        </a:defRPr>
      </a:lvl9pPr>
    </p:titleStyle>
    <p:bodyStyle>
      <a:lvl1pPr marL="342900" indent="-342900" algn="l" rtl="0" eaLnBrk="1" fontAlgn="base" hangingPunct="1">
        <a:spcBef>
          <a:spcPct val="20000"/>
        </a:spcBef>
        <a:spcAft>
          <a:spcPct val="0"/>
        </a:spcAft>
        <a:buClr>
          <a:schemeClr val="hlink"/>
        </a:buClr>
        <a:buFont typeface="Wingdings" pitchFamily="2" charset="2"/>
        <a:buChar char="v"/>
        <a:defRPr sz="2800" b="1">
          <a:solidFill>
            <a:schemeClr val="hlink"/>
          </a:solidFill>
          <a:latin typeface="+mn-lt"/>
          <a:ea typeface="+mn-ea"/>
          <a:cs typeface="+mn-cs"/>
        </a:defRPr>
      </a:lvl1pPr>
      <a:lvl2pPr marL="742950" indent="-285750" algn="l" rtl="0" eaLnBrk="1" fontAlgn="base" hangingPunct="1">
        <a:spcBef>
          <a:spcPct val="20000"/>
        </a:spcBef>
        <a:spcAft>
          <a:spcPct val="0"/>
        </a:spcAft>
        <a:buClr>
          <a:schemeClr val="accent1"/>
        </a:buClr>
        <a:buFont typeface="Wingdings" pitchFamily="2" charset="2"/>
        <a:buChar char="§"/>
        <a:defRPr sz="2800">
          <a:solidFill>
            <a:schemeClr val="tx1"/>
          </a:solidFill>
          <a:latin typeface="+mj-lt"/>
        </a:defRPr>
      </a:lvl2pPr>
      <a:lvl3pPr marL="1143000" indent="-228600" algn="l" rtl="0" eaLnBrk="1" fontAlgn="base" hangingPunct="1">
        <a:spcBef>
          <a:spcPct val="20000"/>
        </a:spcBef>
        <a:spcAft>
          <a:spcPct val="0"/>
        </a:spcAft>
        <a:buClr>
          <a:schemeClr val="tx1"/>
        </a:buClr>
        <a:buChar char="•"/>
        <a:defRPr sz="2400">
          <a:solidFill>
            <a:schemeClr val="tx1"/>
          </a:solidFill>
          <a:latin typeface="+mj-lt"/>
        </a:defRPr>
      </a:lvl3pPr>
      <a:lvl4pPr marL="1600200" indent="-228600" algn="l" rtl="0" eaLnBrk="1" fontAlgn="base" hangingPunct="1">
        <a:spcBef>
          <a:spcPct val="20000"/>
        </a:spcBef>
        <a:spcAft>
          <a:spcPct val="0"/>
        </a:spcAft>
        <a:buChar char="–"/>
        <a:defRPr sz="2000">
          <a:solidFill>
            <a:schemeClr val="tx1"/>
          </a:solidFill>
          <a:latin typeface="+mj-lt"/>
        </a:defRPr>
      </a:lvl4pPr>
      <a:lvl5pPr marL="2057400" indent="-228600" algn="l" rtl="0" eaLnBrk="1" fontAlgn="base" hangingPunct="1">
        <a:spcBef>
          <a:spcPct val="20000"/>
        </a:spcBef>
        <a:spcAft>
          <a:spcPct val="0"/>
        </a:spcAft>
        <a:buChar char="»"/>
        <a:defRPr sz="2000">
          <a:solidFill>
            <a:schemeClr val="tx1"/>
          </a:solidFill>
          <a:latin typeface="+mj-lt"/>
        </a:defRPr>
      </a:lvl5pPr>
      <a:lvl6pPr marL="2514600" indent="-228600" algn="l" rtl="0" eaLnBrk="1" fontAlgn="base" hangingPunct="1">
        <a:spcBef>
          <a:spcPct val="20000"/>
        </a:spcBef>
        <a:spcAft>
          <a:spcPct val="0"/>
        </a:spcAft>
        <a:buChar char="»"/>
        <a:defRPr sz="2000">
          <a:solidFill>
            <a:schemeClr val="tx1"/>
          </a:solidFill>
          <a:latin typeface="+mj-lt"/>
        </a:defRPr>
      </a:lvl6pPr>
      <a:lvl7pPr marL="2971800" indent="-228600" algn="l" rtl="0" eaLnBrk="1" fontAlgn="base" hangingPunct="1">
        <a:spcBef>
          <a:spcPct val="20000"/>
        </a:spcBef>
        <a:spcAft>
          <a:spcPct val="0"/>
        </a:spcAft>
        <a:buChar char="»"/>
        <a:defRPr sz="2000">
          <a:solidFill>
            <a:schemeClr val="tx1"/>
          </a:solidFill>
          <a:latin typeface="+mj-lt"/>
        </a:defRPr>
      </a:lvl7pPr>
      <a:lvl8pPr marL="3429000" indent="-228600" algn="l" rtl="0" eaLnBrk="1" fontAlgn="base" hangingPunct="1">
        <a:spcBef>
          <a:spcPct val="20000"/>
        </a:spcBef>
        <a:spcAft>
          <a:spcPct val="0"/>
        </a:spcAft>
        <a:buChar char="»"/>
        <a:defRPr sz="2000">
          <a:solidFill>
            <a:schemeClr val="tx1"/>
          </a:solidFill>
          <a:latin typeface="+mj-lt"/>
        </a:defRPr>
      </a:lvl8pPr>
      <a:lvl9pPr marL="3886200" indent="-228600" algn="l" rtl="0" eaLnBrk="1" fontAlgn="base" hangingPunct="1">
        <a:spcBef>
          <a:spcPct val="20000"/>
        </a:spcBef>
        <a:spcAft>
          <a:spcPct val="0"/>
        </a:spcAft>
        <a:buChar char="»"/>
        <a:defRPr sz="2000">
          <a:solidFill>
            <a:schemeClr val="tx1"/>
          </a:solidFill>
          <a:latin typeface="+mj-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7.xml"/><Relationship Id="rId4" Type="http://schemas.openxmlformats.org/officeDocument/2006/relationships/image" Target="../media/image22.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699792" y="1124744"/>
            <a:ext cx="3911071" cy="923330"/>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ru-RU" sz="54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Презентация </a:t>
            </a:r>
            <a:endParaRPr lang="ru-RU" sz="5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3" name="TextBox 2"/>
          <p:cNvSpPr txBox="1"/>
          <p:nvPr/>
        </p:nvSpPr>
        <p:spPr>
          <a:xfrm>
            <a:off x="2123728" y="1988840"/>
            <a:ext cx="4878259" cy="369332"/>
          </a:xfrm>
          <a:prstGeom prst="rect">
            <a:avLst/>
          </a:prstGeom>
          <a:noFill/>
        </p:spPr>
        <p:txBody>
          <a:bodyPr wrap="none" rtlCol="0">
            <a:spAutoFit/>
          </a:bodyPr>
          <a:lstStyle/>
          <a:p>
            <a:r>
              <a:rPr lang="ru-RU" dirty="0" smtClean="0"/>
              <a:t>по теме: </a:t>
            </a:r>
            <a:r>
              <a:rPr lang="ru-RU" dirty="0" smtClean="0"/>
              <a:t>«Манеж» </a:t>
            </a:r>
            <a:r>
              <a:rPr lang="ru-RU" dirty="0" smtClean="0"/>
              <a:t>для уч-ся 10 класса</a:t>
            </a:r>
            <a:endParaRPr lang="ru-RU" dirty="0"/>
          </a:p>
        </p:txBody>
      </p:sp>
      <p:sp>
        <p:nvSpPr>
          <p:cNvPr id="4" name="TextBox 3"/>
          <p:cNvSpPr txBox="1"/>
          <p:nvPr/>
        </p:nvSpPr>
        <p:spPr>
          <a:xfrm>
            <a:off x="2699792" y="332656"/>
            <a:ext cx="6676828" cy="369332"/>
          </a:xfrm>
          <a:prstGeom prst="rect">
            <a:avLst/>
          </a:prstGeom>
          <a:noFill/>
        </p:spPr>
        <p:txBody>
          <a:bodyPr wrap="none" rtlCol="0">
            <a:spAutoFit/>
          </a:bodyPr>
          <a:lstStyle/>
          <a:p>
            <a:r>
              <a:rPr lang="ru-RU" dirty="0" smtClean="0">
                <a:solidFill>
                  <a:schemeClr val="bg1"/>
                </a:solidFill>
              </a:rPr>
              <a:t>Учебное пособие М.А. Гацкевич «</a:t>
            </a:r>
            <a:r>
              <a:rPr lang="ru-RU" dirty="0" smtClean="0">
                <a:solidFill>
                  <a:schemeClr val="bg1"/>
                </a:solidFill>
              </a:rPr>
              <a:t>Санкт-Петербург»</a:t>
            </a:r>
            <a:endParaRPr lang="ru-RU" dirty="0">
              <a:solidFill>
                <a:schemeClr val="bg1"/>
              </a:solidFill>
            </a:endParaRPr>
          </a:p>
        </p:txBody>
      </p:sp>
      <p:sp>
        <p:nvSpPr>
          <p:cNvPr id="5" name="TextBox 4"/>
          <p:cNvSpPr txBox="1"/>
          <p:nvPr/>
        </p:nvSpPr>
        <p:spPr>
          <a:xfrm>
            <a:off x="5068305" y="4005064"/>
            <a:ext cx="3717749" cy="1631216"/>
          </a:xfrm>
          <a:prstGeom prst="rect">
            <a:avLst/>
          </a:prstGeom>
          <a:noFill/>
        </p:spPr>
        <p:txBody>
          <a:bodyPr wrap="none" rtlCol="0">
            <a:spAutoFit/>
          </a:bodyPr>
          <a:lstStyle/>
          <a:p>
            <a:pPr algn="r"/>
            <a:r>
              <a:rPr lang="ru-RU" sz="1600" dirty="0" smtClean="0"/>
              <a:t>Учитель английского языка </a:t>
            </a:r>
          </a:p>
          <a:p>
            <a:pPr algn="r"/>
            <a:r>
              <a:rPr lang="ru-RU" sz="1600" dirty="0" smtClean="0"/>
              <a:t>высшей категории</a:t>
            </a:r>
          </a:p>
          <a:p>
            <a:pPr algn="r"/>
            <a:r>
              <a:rPr lang="ru-RU" sz="1600" dirty="0" smtClean="0"/>
              <a:t> ГБОУ СОШ  № 180</a:t>
            </a:r>
          </a:p>
          <a:p>
            <a:pPr algn="r"/>
            <a:r>
              <a:rPr lang="ru-RU" sz="1600" dirty="0" smtClean="0"/>
              <a:t>Красногвардейского района СПБ</a:t>
            </a:r>
            <a:endParaRPr lang="ru-RU" dirty="0" smtClean="0"/>
          </a:p>
          <a:p>
            <a:pPr algn="r"/>
            <a:endParaRPr lang="ru-RU" dirty="0" smtClean="0"/>
          </a:p>
          <a:p>
            <a:pPr algn="r"/>
            <a:r>
              <a:rPr lang="ru-RU" dirty="0" smtClean="0"/>
              <a:t>Дмитрук Л.Е.</a:t>
            </a:r>
            <a:endParaRPr lang="ru-RU" dirty="0"/>
          </a:p>
        </p:txBody>
      </p:sp>
      <p:pic>
        <p:nvPicPr>
          <p:cNvPr id="19458" name="Picture 2" descr="http://static.navystavke.ru/expos/centers/manegespb_1.jpg"/>
          <p:cNvPicPr>
            <a:picLocks noChangeAspect="1" noChangeArrowheads="1"/>
          </p:cNvPicPr>
          <p:nvPr/>
        </p:nvPicPr>
        <p:blipFill>
          <a:blip r:embed="rId2" cstate="print"/>
          <a:srcRect/>
          <a:stretch>
            <a:fillRect/>
          </a:stretch>
        </p:blipFill>
        <p:spPr bwMode="auto">
          <a:xfrm>
            <a:off x="539552" y="2636912"/>
            <a:ext cx="4432548" cy="295503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2" descr="Христиан Даниэль Раух, 1855"/>
          <p:cNvPicPr>
            <a:picLocks noChangeAspect="1" noChangeArrowheads="1"/>
          </p:cNvPicPr>
          <p:nvPr/>
        </p:nvPicPr>
        <p:blipFill>
          <a:blip r:embed="rId2" cstate="print"/>
          <a:srcRect/>
          <a:stretch>
            <a:fillRect/>
          </a:stretch>
        </p:blipFill>
        <p:spPr bwMode="auto">
          <a:xfrm>
            <a:off x="467544" y="1556792"/>
            <a:ext cx="3314410" cy="4248472"/>
          </a:xfrm>
          <a:prstGeom prst="rect">
            <a:avLst/>
          </a:prstGeom>
          <a:ln>
            <a:noFill/>
          </a:ln>
          <a:effectLst>
            <a:outerShdw blurRad="292100" dist="139700" dir="2700000" algn="tl" rotWithShape="0">
              <a:srgbClr val="333333">
                <a:alpha val="65000"/>
              </a:srgbClr>
            </a:outerShdw>
          </a:effectLst>
        </p:spPr>
      </p:pic>
      <p:sp>
        <p:nvSpPr>
          <p:cNvPr id="4" name="Прямоугольник 3"/>
          <p:cNvSpPr/>
          <p:nvPr/>
        </p:nvSpPr>
        <p:spPr>
          <a:xfrm>
            <a:off x="4499992" y="1844824"/>
            <a:ext cx="3960440" cy="3416320"/>
          </a:xfrm>
          <a:prstGeom prst="rect">
            <a:avLst/>
          </a:prstGeom>
        </p:spPr>
        <p:txBody>
          <a:bodyPr wrap="square">
            <a:spAutoFit/>
          </a:bodyPr>
          <a:lstStyle/>
          <a:p>
            <a:pPr algn="just"/>
            <a:r>
              <a:rPr lang="en-US" sz="2400" dirty="0" smtClean="0"/>
              <a:t>They were placed here between 1845 and 1846. These statues were cast in Berlin from a model by the sculptor Christian Daniel Rauch and presented by the Prussian King to Nicholas I. </a:t>
            </a:r>
            <a:endParaRPr lang="ru-RU" sz="2400" dirty="0"/>
          </a:p>
        </p:txBody>
      </p:sp>
      <p:sp>
        <p:nvSpPr>
          <p:cNvPr id="5" name="Прямоугольник 4"/>
          <p:cNvSpPr/>
          <p:nvPr/>
        </p:nvSpPr>
        <p:spPr>
          <a:xfrm>
            <a:off x="539552" y="404664"/>
            <a:ext cx="3185296" cy="400110"/>
          </a:xfrm>
          <a:prstGeom prst="rect">
            <a:avLst/>
          </a:prstGeom>
        </p:spPr>
        <p:txBody>
          <a:bodyPr wrap="none">
            <a:spAutoFit/>
          </a:bodyPr>
          <a:lstStyle/>
          <a:p>
            <a:r>
              <a:rPr lang="en-US" sz="2000" dirty="0" smtClean="0">
                <a:solidFill>
                  <a:schemeClr val="bg1"/>
                </a:solidFill>
              </a:rPr>
              <a:t>Christian Daniel Rauch </a:t>
            </a:r>
            <a:endParaRPr lang="ru-RU" sz="2000" dirty="0">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strVal val="#ppt_w*0.70"/>
                                          </p:val>
                                        </p:tav>
                                        <p:tav tm="100000">
                                          <p:val>
                                            <p:strVal val="#ppt_w"/>
                                          </p:val>
                                        </p:tav>
                                      </p:tavLst>
                                    </p:anim>
                                    <p:anim calcmode="lin" valueType="num">
                                      <p:cBhvr>
                                        <p:cTn id="8" dur="1000" fill="hold"/>
                                        <p:tgtEl>
                                          <p:spTgt spid="4"/>
                                        </p:tgtEl>
                                        <p:attrNameLst>
                                          <p:attrName>ppt_h</p:attrName>
                                        </p:attrNameLst>
                                      </p:cBhvr>
                                      <p:tavLst>
                                        <p:tav tm="0">
                                          <p:val>
                                            <p:strVal val="#ppt_h"/>
                                          </p:val>
                                        </p:tav>
                                        <p:tav tm="100000">
                                          <p:val>
                                            <p:strVal val="#ppt_h"/>
                                          </p:val>
                                        </p:tav>
                                      </p:tavLst>
                                    </p:anim>
                                    <p:animEffect transition="in" filter="fade">
                                      <p:cBhvr>
                                        <p:cTn id="9" dur="1000"/>
                                        <p:tgtEl>
                                          <p:spTgt spid="4"/>
                                        </p:tgtEl>
                                      </p:cBhvr>
                                    </p:animEffect>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1000"/>
                                        <p:tgtEl>
                                          <p:spTgt spid="5"/>
                                        </p:tgtEl>
                                      </p:cBhvr>
                                    </p:animEffect>
                                    <p:anim calcmode="lin" valueType="num">
                                      <p:cBhvr>
                                        <p:cTn id="15" dur="1000" fill="hold"/>
                                        <p:tgtEl>
                                          <p:spTgt spid="5"/>
                                        </p:tgtEl>
                                        <p:attrNameLst>
                                          <p:attrName>ppt_x</p:attrName>
                                        </p:attrNameLst>
                                      </p:cBhvr>
                                      <p:tavLst>
                                        <p:tav tm="0">
                                          <p:val>
                                            <p:strVal val="#ppt_x"/>
                                          </p:val>
                                        </p:tav>
                                        <p:tav tm="100000">
                                          <p:val>
                                            <p:strVal val="#ppt_x"/>
                                          </p:val>
                                        </p:tav>
                                      </p:tavLst>
                                    </p:anim>
                                    <p:anim calcmode="lin" valueType="num">
                                      <p:cBhvr>
                                        <p:cTn id="16"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4" descr="http://kn.sobaka.ru/n86/images/055.jpg"/>
          <p:cNvPicPr>
            <a:picLocks noChangeAspect="1" noChangeArrowheads="1"/>
          </p:cNvPicPr>
          <p:nvPr/>
        </p:nvPicPr>
        <p:blipFill>
          <a:blip r:embed="rId2" cstate="print"/>
          <a:srcRect/>
          <a:stretch>
            <a:fillRect/>
          </a:stretch>
        </p:blipFill>
        <p:spPr bwMode="auto">
          <a:xfrm>
            <a:off x="467544" y="1412776"/>
            <a:ext cx="3612622" cy="4773040"/>
          </a:xfrm>
          <a:prstGeom prst="rect">
            <a:avLst/>
          </a:prstGeom>
          <a:ln>
            <a:noFill/>
          </a:ln>
          <a:effectLst>
            <a:outerShdw blurRad="292100" dist="139700" dir="2700000" algn="tl" rotWithShape="0">
              <a:srgbClr val="333333">
                <a:alpha val="65000"/>
              </a:srgbClr>
            </a:outerShdw>
          </a:effectLst>
        </p:spPr>
      </p:pic>
      <p:sp>
        <p:nvSpPr>
          <p:cNvPr id="3" name="Прямоугольник 2"/>
          <p:cNvSpPr/>
          <p:nvPr/>
        </p:nvSpPr>
        <p:spPr>
          <a:xfrm>
            <a:off x="1331640" y="260648"/>
            <a:ext cx="5976664" cy="830997"/>
          </a:xfrm>
          <a:prstGeom prst="rect">
            <a:avLst/>
          </a:prstGeom>
        </p:spPr>
        <p:txBody>
          <a:bodyPr wrap="square">
            <a:spAutoFit/>
          </a:bodyPr>
          <a:lstStyle/>
          <a:p>
            <a:pPr algn="ctr"/>
            <a:r>
              <a:rPr lang="en-US" sz="2400" dirty="0" smtClean="0">
                <a:solidFill>
                  <a:schemeClr val="bg1"/>
                </a:solidFill>
              </a:rPr>
              <a:t>The sculptures of the goddesses of Glory hold laurel wreaths. </a:t>
            </a:r>
            <a:endParaRPr lang="ru-RU" sz="2400" dirty="0">
              <a:solidFill>
                <a:schemeClr val="bg1"/>
              </a:solidFill>
            </a:endParaRPr>
          </a:p>
        </p:txBody>
      </p:sp>
      <p:sp>
        <p:nvSpPr>
          <p:cNvPr id="4" name="Прямоугольник 3"/>
          <p:cNvSpPr/>
          <p:nvPr/>
        </p:nvSpPr>
        <p:spPr>
          <a:xfrm>
            <a:off x="5004048" y="2132856"/>
            <a:ext cx="3528392" cy="2554545"/>
          </a:xfrm>
          <a:prstGeom prst="rect">
            <a:avLst/>
          </a:prstGeom>
        </p:spPr>
        <p:txBody>
          <a:bodyPr wrap="square">
            <a:spAutoFit/>
          </a:bodyPr>
          <a:lstStyle/>
          <a:p>
            <a:pPr algn="just"/>
            <a:r>
              <a:rPr lang="ru-RU" sz="2000" dirty="0" smtClean="0"/>
              <a:t>The columns are made of polished granite from the town of Serdobol. These </a:t>
            </a:r>
            <a:r>
              <a:rPr lang="ru-RU" sz="2000" dirty="0" smtClean="0"/>
              <a:t>columns </a:t>
            </a:r>
            <a:r>
              <a:rPr lang="ru-RU" sz="2000" dirty="0" smtClean="0"/>
              <a:t>commemorate the feats  of the Horse Guards </a:t>
            </a:r>
            <a:r>
              <a:rPr lang="ru-RU" sz="2000" dirty="0" smtClean="0"/>
              <a:t>Regiment </a:t>
            </a:r>
            <a:r>
              <a:rPr lang="ru-RU" sz="2000" dirty="0" smtClean="0"/>
              <a:t>in battle during the war against Napoleon.</a:t>
            </a:r>
            <a:endParaRPr lang="ru-RU" sz="2000" dirty="0"/>
          </a:p>
        </p:txBody>
      </p:sp>
      <p:cxnSp>
        <p:nvCxnSpPr>
          <p:cNvPr id="6" name="Прямая со стрелкой 5"/>
          <p:cNvCxnSpPr/>
          <p:nvPr/>
        </p:nvCxnSpPr>
        <p:spPr>
          <a:xfrm flipH="1">
            <a:off x="1907704" y="1052736"/>
            <a:ext cx="3240360" cy="2304256"/>
          </a:xfrm>
          <a:prstGeom prst="straightConnector1">
            <a:avLst/>
          </a:prstGeom>
          <a:ln>
            <a:tailEnd type="arrow"/>
          </a:ln>
        </p:spPr>
        <p:style>
          <a:lnRef idx="2">
            <a:schemeClr val="accent4"/>
          </a:lnRef>
          <a:fillRef idx="0">
            <a:schemeClr val="accent4"/>
          </a:fillRef>
          <a:effectRef idx="1">
            <a:schemeClr val="accent4"/>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5" presetClass="entr" presetSubtype="0" fill="hold" nodeType="after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p:cTn id="13" dur="1000" fill="hold"/>
                                        <p:tgtEl>
                                          <p:spTgt spid="6"/>
                                        </p:tgtEl>
                                        <p:attrNameLst>
                                          <p:attrName>ppt_w</p:attrName>
                                        </p:attrNameLst>
                                      </p:cBhvr>
                                      <p:tavLst>
                                        <p:tav tm="0">
                                          <p:val>
                                            <p:strVal val="#ppt_w*0.70"/>
                                          </p:val>
                                        </p:tav>
                                        <p:tav tm="100000">
                                          <p:val>
                                            <p:strVal val="#ppt_w"/>
                                          </p:val>
                                        </p:tav>
                                      </p:tavLst>
                                    </p:anim>
                                    <p:anim calcmode="lin" valueType="num">
                                      <p:cBhvr>
                                        <p:cTn id="14" dur="1000" fill="hold"/>
                                        <p:tgtEl>
                                          <p:spTgt spid="6"/>
                                        </p:tgtEl>
                                        <p:attrNameLst>
                                          <p:attrName>ppt_h</p:attrName>
                                        </p:attrNameLst>
                                      </p:cBhvr>
                                      <p:tavLst>
                                        <p:tav tm="0">
                                          <p:val>
                                            <p:strVal val="#ppt_h"/>
                                          </p:val>
                                        </p:tav>
                                        <p:tav tm="100000">
                                          <p:val>
                                            <p:strVal val="#ppt_h"/>
                                          </p:val>
                                        </p:tav>
                                      </p:tavLst>
                                    </p:anim>
                                    <p:animEffect transition="in" filter="fade">
                                      <p:cBhvr>
                                        <p:cTn id="15" dur="1000"/>
                                        <p:tgtEl>
                                          <p:spTgt spid="6"/>
                                        </p:tgtEl>
                                      </p:cBhvr>
                                    </p:animEffect>
                                  </p:childTnLst>
                                </p:cTn>
                              </p:par>
                            </p:childTnLst>
                          </p:cTn>
                        </p:par>
                      </p:childTnLst>
                    </p:cTn>
                  </p:par>
                  <p:par>
                    <p:cTn id="16" fill="hold">
                      <p:stCondLst>
                        <p:cond delay="indefinite"/>
                      </p:stCondLst>
                      <p:childTnLst>
                        <p:par>
                          <p:cTn id="17" fill="hold">
                            <p:stCondLst>
                              <p:cond delay="0"/>
                            </p:stCondLst>
                            <p:childTnLst>
                              <p:par>
                                <p:cTn id="18" presetID="55" presetClass="entr" presetSubtype="0" fill="hold" grpId="0" nodeType="clickEffect">
                                  <p:stCondLst>
                                    <p:cond delay="0"/>
                                  </p:stCondLst>
                                  <p:childTnLst>
                                    <p:set>
                                      <p:cBhvr>
                                        <p:cTn id="19" dur="1" fill="hold">
                                          <p:stCondLst>
                                            <p:cond delay="0"/>
                                          </p:stCondLst>
                                        </p:cTn>
                                        <p:tgtEl>
                                          <p:spTgt spid="4"/>
                                        </p:tgtEl>
                                        <p:attrNameLst>
                                          <p:attrName>style.visibility</p:attrName>
                                        </p:attrNameLst>
                                      </p:cBhvr>
                                      <p:to>
                                        <p:strVal val="visible"/>
                                      </p:to>
                                    </p:set>
                                    <p:anim calcmode="lin" valueType="num">
                                      <p:cBhvr>
                                        <p:cTn id="20" dur="1000" fill="hold"/>
                                        <p:tgtEl>
                                          <p:spTgt spid="4"/>
                                        </p:tgtEl>
                                        <p:attrNameLst>
                                          <p:attrName>ppt_w</p:attrName>
                                        </p:attrNameLst>
                                      </p:cBhvr>
                                      <p:tavLst>
                                        <p:tav tm="0">
                                          <p:val>
                                            <p:strVal val="#ppt_w*0.70"/>
                                          </p:val>
                                        </p:tav>
                                        <p:tav tm="100000">
                                          <p:val>
                                            <p:strVal val="#ppt_w"/>
                                          </p:val>
                                        </p:tav>
                                      </p:tavLst>
                                    </p:anim>
                                    <p:anim calcmode="lin" valueType="num">
                                      <p:cBhvr>
                                        <p:cTn id="21" dur="1000" fill="hold"/>
                                        <p:tgtEl>
                                          <p:spTgt spid="4"/>
                                        </p:tgtEl>
                                        <p:attrNameLst>
                                          <p:attrName>ppt_h</p:attrName>
                                        </p:attrNameLst>
                                      </p:cBhvr>
                                      <p:tavLst>
                                        <p:tav tm="0">
                                          <p:val>
                                            <p:strVal val="#ppt_h"/>
                                          </p:val>
                                        </p:tav>
                                        <p:tav tm="100000">
                                          <p:val>
                                            <p:strVal val="#ppt_h"/>
                                          </p:val>
                                        </p:tav>
                                      </p:tavLst>
                                    </p:anim>
                                    <p:animEffect transition="in" filter="fade">
                                      <p:cBhvr>
                                        <p:cTn id="22"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043608" y="260648"/>
            <a:ext cx="6840760" cy="830997"/>
          </a:xfrm>
          <a:prstGeom prst="rect">
            <a:avLst/>
          </a:prstGeom>
        </p:spPr>
        <p:txBody>
          <a:bodyPr wrap="square">
            <a:spAutoFit/>
          </a:bodyPr>
          <a:lstStyle/>
          <a:p>
            <a:pPr algn="just"/>
            <a:r>
              <a:rPr lang="en-US" sz="2400" dirty="0" smtClean="0">
                <a:solidFill>
                  <a:schemeClr val="bg1"/>
                </a:solidFill>
              </a:rPr>
              <a:t>Nowadays, the Manege building houses the </a:t>
            </a:r>
            <a:r>
              <a:rPr lang="en-US" sz="2400" dirty="0" smtClean="0">
                <a:solidFill>
                  <a:schemeClr val="bg1"/>
                </a:solidFill>
              </a:rPr>
              <a:t>exhibition </a:t>
            </a:r>
            <a:r>
              <a:rPr lang="en-US" sz="2400" dirty="0" smtClean="0">
                <a:solidFill>
                  <a:schemeClr val="bg1"/>
                </a:solidFill>
              </a:rPr>
              <a:t>hall of the Union of Artists. </a:t>
            </a:r>
            <a:endParaRPr lang="ru-RU" sz="2400" dirty="0">
              <a:solidFill>
                <a:schemeClr val="bg1"/>
              </a:solidFill>
            </a:endParaRPr>
          </a:p>
        </p:txBody>
      </p:sp>
      <p:pic>
        <p:nvPicPr>
          <p:cNvPr id="27650" name="Picture 2" descr="http://p.nahalyavu.com/photos/big/1/1987.jpg"/>
          <p:cNvPicPr>
            <a:picLocks noChangeAspect="1" noChangeArrowheads="1"/>
          </p:cNvPicPr>
          <p:nvPr/>
        </p:nvPicPr>
        <p:blipFill>
          <a:blip r:embed="rId2" cstate="print"/>
          <a:srcRect/>
          <a:stretch>
            <a:fillRect/>
          </a:stretch>
        </p:blipFill>
        <p:spPr bwMode="auto">
          <a:xfrm>
            <a:off x="323528" y="1916832"/>
            <a:ext cx="3982752" cy="3168352"/>
          </a:xfrm>
          <a:prstGeom prst="rect">
            <a:avLst/>
          </a:prstGeom>
          <a:ln>
            <a:noFill/>
          </a:ln>
          <a:effectLst>
            <a:outerShdw blurRad="292100" dist="139700" dir="2700000" algn="tl" rotWithShape="0">
              <a:srgbClr val="333333">
                <a:alpha val="65000"/>
              </a:srgbClr>
            </a:outerShdw>
          </a:effectLst>
        </p:spPr>
      </p:pic>
      <p:pic>
        <p:nvPicPr>
          <p:cNvPr id="27652" name="Picture 4" descr="http://www.artrussia.ru/magazine/120114_2.jpg"/>
          <p:cNvPicPr>
            <a:picLocks noChangeAspect="1" noChangeArrowheads="1"/>
          </p:cNvPicPr>
          <p:nvPr/>
        </p:nvPicPr>
        <p:blipFill>
          <a:blip r:embed="rId3" cstate="print">
            <a:lum bright="10000"/>
          </a:blip>
          <a:srcRect/>
          <a:stretch>
            <a:fillRect/>
          </a:stretch>
        </p:blipFill>
        <p:spPr bwMode="auto">
          <a:xfrm>
            <a:off x="4499992" y="1916832"/>
            <a:ext cx="4248472" cy="3168352"/>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5" presetClass="entr" presetSubtype="0" fill="hold" nodeType="afterEffect">
                                  <p:stCondLst>
                                    <p:cond delay="0"/>
                                  </p:stCondLst>
                                  <p:childTnLst>
                                    <p:set>
                                      <p:cBhvr>
                                        <p:cTn id="12" dur="1" fill="hold">
                                          <p:stCondLst>
                                            <p:cond delay="0"/>
                                          </p:stCondLst>
                                        </p:cTn>
                                        <p:tgtEl>
                                          <p:spTgt spid="27650"/>
                                        </p:tgtEl>
                                        <p:attrNameLst>
                                          <p:attrName>style.visibility</p:attrName>
                                        </p:attrNameLst>
                                      </p:cBhvr>
                                      <p:to>
                                        <p:strVal val="visible"/>
                                      </p:to>
                                    </p:set>
                                    <p:anim calcmode="lin" valueType="num">
                                      <p:cBhvr>
                                        <p:cTn id="13" dur="1000" fill="hold"/>
                                        <p:tgtEl>
                                          <p:spTgt spid="27650"/>
                                        </p:tgtEl>
                                        <p:attrNameLst>
                                          <p:attrName>ppt_w</p:attrName>
                                        </p:attrNameLst>
                                      </p:cBhvr>
                                      <p:tavLst>
                                        <p:tav tm="0">
                                          <p:val>
                                            <p:strVal val="#ppt_w*0.70"/>
                                          </p:val>
                                        </p:tav>
                                        <p:tav tm="100000">
                                          <p:val>
                                            <p:strVal val="#ppt_w"/>
                                          </p:val>
                                        </p:tav>
                                      </p:tavLst>
                                    </p:anim>
                                    <p:anim calcmode="lin" valueType="num">
                                      <p:cBhvr>
                                        <p:cTn id="14" dur="1000" fill="hold"/>
                                        <p:tgtEl>
                                          <p:spTgt spid="27650"/>
                                        </p:tgtEl>
                                        <p:attrNameLst>
                                          <p:attrName>ppt_h</p:attrName>
                                        </p:attrNameLst>
                                      </p:cBhvr>
                                      <p:tavLst>
                                        <p:tav tm="0">
                                          <p:val>
                                            <p:strVal val="#ppt_h"/>
                                          </p:val>
                                        </p:tav>
                                        <p:tav tm="100000">
                                          <p:val>
                                            <p:strVal val="#ppt_h"/>
                                          </p:val>
                                        </p:tav>
                                      </p:tavLst>
                                    </p:anim>
                                    <p:animEffect transition="in" filter="fade">
                                      <p:cBhvr>
                                        <p:cTn id="15" dur="1000"/>
                                        <p:tgtEl>
                                          <p:spTgt spid="27650"/>
                                        </p:tgtEl>
                                      </p:cBhvr>
                                    </p:animEffect>
                                  </p:childTnLst>
                                </p:cTn>
                              </p:par>
                            </p:childTnLst>
                          </p:cTn>
                        </p:par>
                        <p:par>
                          <p:cTn id="16" fill="hold">
                            <p:stCondLst>
                              <p:cond delay="2000"/>
                            </p:stCondLst>
                            <p:childTnLst>
                              <p:par>
                                <p:cTn id="17" presetID="55" presetClass="entr" presetSubtype="0" fill="hold" nodeType="afterEffect">
                                  <p:stCondLst>
                                    <p:cond delay="0"/>
                                  </p:stCondLst>
                                  <p:childTnLst>
                                    <p:set>
                                      <p:cBhvr>
                                        <p:cTn id="18" dur="1" fill="hold">
                                          <p:stCondLst>
                                            <p:cond delay="0"/>
                                          </p:stCondLst>
                                        </p:cTn>
                                        <p:tgtEl>
                                          <p:spTgt spid="27652"/>
                                        </p:tgtEl>
                                        <p:attrNameLst>
                                          <p:attrName>style.visibility</p:attrName>
                                        </p:attrNameLst>
                                      </p:cBhvr>
                                      <p:to>
                                        <p:strVal val="visible"/>
                                      </p:to>
                                    </p:set>
                                    <p:anim calcmode="lin" valueType="num">
                                      <p:cBhvr>
                                        <p:cTn id="19" dur="1000" fill="hold"/>
                                        <p:tgtEl>
                                          <p:spTgt spid="27652"/>
                                        </p:tgtEl>
                                        <p:attrNameLst>
                                          <p:attrName>ppt_w</p:attrName>
                                        </p:attrNameLst>
                                      </p:cBhvr>
                                      <p:tavLst>
                                        <p:tav tm="0">
                                          <p:val>
                                            <p:strVal val="#ppt_w*0.70"/>
                                          </p:val>
                                        </p:tav>
                                        <p:tav tm="100000">
                                          <p:val>
                                            <p:strVal val="#ppt_w"/>
                                          </p:val>
                                        </p:tav>
                                      </p:tavLst>
                                    </p:anim>
                                    <p:anim calcmode="lin" valueType="num">
                                      <p:cBhvr>
                                        <p:cTn id="20" dur="1000" fill="hold"/>
                                        <p:tgtEl>
                                          <p:spTgt spid="27652"/>
                                        </p:tgtEl>
                                        <p:attrNameLst>
                                          <p:attrName>ppt_h</p:attrName>
                                        </p:attrNameLst>
                                      </p:cBhvr>
                                      <p:tavLst>
                                        <p:tav tm="0">
                                          <p:val>
                                            <p:strVal val="#ppt_h"/>
                                          </p:val>
                                        </p:tav>
                                        <p:tav tm="100000">
                                          <p:val>
                                            <p:strVal val="#ppt_h"/>
                                          </p:val>
                                        </p:tav>
                                      </p:tavLst>
                                    </p:anim>
                                    <p:animEffect transition="in" filter="fade">
                                      <p:cBhvr>
                                        <p:cTn id="21" dur="1000"/>
                                        <p:tgtEl>
                                          <p:spTgt spid="276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115616" y="188640"/>
            <a:ext cx="7416824" cy="830997"/>
          </a:xfrm>
          <a:prstGeom prst="rect">
            <a:avLst/>
          </a:prstGeom>
        </p:spPr>
        <p:txBody>
          <a:bodyPr wrap="square">
            <a:spAutoFit/>
          </a:bodyPr>
          <a:lstStyle/>
          <a:p>
            <a:pPr algn="ctr"/>
            <a:r>
              <a:rPr lang="en-US" sz="2400" dirty="0" smtClean="0">
                <a:solidFill>
                  <a:schemeClr val="bg1"/>
                </a:solidFill>
              </a:rPr>
              <a:t>The Manege </a:t>
            </a:r>
            <a:r>
              <a:rPr lang="ru-RU" sz="2400" dirty="0" smtClean="0">
                <a:solidFill>
                  <a:schemeClr val="bg1"/>
                </a:solidFill>
              </a:rPr>
              <a:t>is </a:t>
            </a:r>
            <a:r>
              <a:rPr lang="ru-RU" sz="2400" dirty="0" smtClean="0">
                <a:solidFill>
                  <a:schemeClr val="bg1"/>
                </a:solidFill>
              </a:rPr>
              <a:t>one of the best architectural </a:t>
            </a:r>
            <a:r>
              <a:rPr lang="en-US" sz="2400" dirty="0" smtClean="0">
                <a:solidFill>
                  <a:schemeClr val="bg1"/>
                </a:solidFill>
              </a:rPr>
              <a:t> </a:t>
            </a:r>
            <a:r>
              <a:rPr lang="ru-RU" sz="2400" dirty="0" smtClean="0">
                <a:solidFill>
                  <a:schemeClr val="bg1"/>
                </a:solidFill>
              </a:rPr>
              <a:t>monuments </a:t>
            </a:r>
            <a:r>
              <a:rPr lang="ru-RU" sz="2400" dirty="0" smtClean="0">
                <a:solidFill>
                  <a:schemeClr val="bg1"/>
                </a:solidFill>
              </a:rPr>
              <a:t>of St Petersburg.</a:t>
            </a:r>
            <a:endParaRPr lang="ru-RU" sz="2400" dirty="0">
              <a:solidFill>
                <a:schemeClr val="bg1"/>
              </a:solidFill>
            </a:endParaRPr>
          </a:p>
        </p:txBody>
      </p:sp>
      <p:pic>
        <p:nvPicPr>
          <p:cNvPr id="22530" name="Picture 2" descr="Манеж.Санкт-Петербург"/>
          <p:cNvPicPr>
            <a:picLocks noChangeAspect="1" noChangeArrowheads="1"/>
          </p:cNvPicPr>
          <p:nvPr/>
        </p:nvPicPr>
        <p:blipFill>
          <a:blip r:embed="rId2" cstate="print">
            <a:lum bright="10000"/>
          </a:blip>
          <a:srcRect/>
          <a:stretch>
            <a:fillRect/>
          </a:stretch>
        </p:blipFill>
        <p:spPr bwMode="auto">
          <a:xfrm>
            <a:off x="1403648" y="1484784"/>
            <a:ext cx="6192688" cy="4644516"/>
          </a:xfrm>
          <a:prstGeom prst="rect">
            <a:avLst/>
          </a:prstGeom>
          <a:ln>
            <a:noFill/>
          </a:ln>
          <a:effectLst>
            <a:outerShdw blurRad="292100" dist="139700" dir="2700000" algn="tl" rotWithShape="0">
              <a:srgbClr val="333333">
                <a:alpha val="65000"/>
              </a:srgbClr>
            </a:outerShdw>
          </a:effectLst>
        </p:spPr>
      </p:pic>
      <p:pic>
        <p:nvPicPr>
          <p:cNvPr id="22532" name="Picture 4" descr="диоскуры фото"/>
          <p:cNvPicPr>
            <a:picLocks noChangeAspect="1" noChangeArrowheads="1"/>
          </p:cNvPicPr>
          <p:nvPr/>
        </p:nvPicPr>
        <p:blipFill>
          <a:blip r:embed="rId3" cstate="print">
            <a:lum bright="10000"/>
          </a:blip>
          <a:srcRect/>
          <a:stretch>
            <a:fillRect/>
          </a:stretch>
        </p:blipFill>
        <p:spPr bwMode="auto">
          <a:xfrm>
            <a:off x="1403648" y="1484784"/>
            <a:ext cx="6168008" cy="4626006"/>
          </a:xfrm>
          <a:prstGeom prst="rect">
            <a:avLst/>
          </a:prstGeom>
          <a:ln>
            <a:noFill/>
          </a:ln>
          <a:effectLst>
            <a:outerShdw blurRad="292100" dist="139700" dir="2700000" algn="tl" rotWithShape="0">
              <a:srgbClr val="333333">
                <a:alpha val="65000"/>
              </a:srgbClr>
            </a:outerShdw>
          </a:effectLst>
        </p:spPr>
      </p:pic>
      <p:pic>
        <p:nvPicPr>
          <p:cNvPr id="22534" name="Picture 6" descr="Центральный выставочный зал Манеж.Санкт-Петербург"/>
          <p:cNvPicPr>
            <a:picLocks noChangeAspect="1" noChangeArrowheads="1"/>
          </p:cNvPicPr>
          <p:nvPr/>
        </p:nvPicPr>
        <p:blipFill>
          <a:blip r:embed="rId4" cstate="print"/>
          <a:srcRect t="9836"/>
          <a:stretch>
            <a:fillRect/>
          </a:stretch>
        </p:blipFill>
        <p:spPr bwMode="auto">
          <a:xfrm>
            <a:off x="1403648" y="1484784"/>
            <a:ext cx="6192688" cy="4620395"/>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 presetClass="exit" presetSubtype="0" fill="hold" nodeType="clickEffect">
                                  <p:stCondLst>
                                    <p:cond delay="0"/>
                                  </p:stCondLst>
                                  <p:childTnLst>
                                    <p:set>
                                      <p:cBhvr>
                                        <p:cTn id="13" dur="1" fill="hold">
                                          <p:stCondLst>
                                            <p:cond delay="0"/>
                                          </p:stCondLst>
                                        </p:cTn>
                                        <p:tgtEl>
                                          <p:spTgt spid="22530"/>
                                        </p:tgtEl>
                                        <p:attrNameLst>
                                          <p:attrName>style.visibility</p:attrName>
                                        </p:attrNameLst>
                                      </p:cBhvr>
                                      <p:to>
                                        <p:strVal val="hidden"/>
                                      </p:to>
                                    </p:set>
                                  </p:childTnLst>
                                </p:cTn>
                              </p:par>
                              <p:par>
                                <p:cTn id="14" presetID="55" presetClass="entr" presetSubtype="0" fill="hold" nodeType="withEffect">
                                  <p:stCondLst>
                                    <p:cond delay="0"/>
                                  </p:stCondLst>
                                  <p:childTnLst>
                                    <p:set>
                                      <p:cBhvr>
                                        <p:cTn id="15" dur="1" fill="hold">
                                          <p:stCondLst>
                                            <p:cond delay="0"/>
                                          </p:stCondLst>
                                        </p:cTn>
                                        <p:tgtEl>
                                          <p:spTgt spid="22532"/>
                                        </p:tgtEl>
                                        <p:attrNameLst>
                                          <p:attrName>style.visibility</p:attrName>
                                        </p:attrNameLst>
                                      </p:cBhvr>
                                      <p:to>
                                        <p:strVal val="visible"/>
                                      </p:to>
                                    </p:set>
                                    <p:anim calcmode="lin" valueType="num">
                                      <p:cBhvr>
                                        <p:cTn id="16" dur="1000" fill="hold"/>
                                        <p:tgtEl>
                                          <p:spTgt spid="22532"/>
                                        </p:tgtEl>
                                        <p:attrNameLst>
                                          <p:attrName>ppt_w</p:attrName>
                                        </p:attrNameLst>
                                      </p:cBhvr>
                                      <p:tavLst>
                                        <p:tav tm="0">
                                          <p:val>
                                            <p:strVal val="#ppt_w*0.70"/>
                                          </p:val>
                                        </p:tav>
                                        <p:tav tm="100000">
                                          <p:val>
                                            <p:strVal val="#ppt_w"/>
                                          </p:val>
                                        </p:tav>
                                      </p:tavLst>
                                    </p:anim>
                                    <p:anim calcmode="lin" valueType="num">
                                      <p:cBhvr>
                                        <p:cTn id="17" dur="1000" fill="hold"/>
                                        <p:tgtEl>
                                          <p:spTgt spid="22532"/>
                                        </p:tgtEl>
                                        <p:attrNameLst>
                                          <p:attrName>ppt_h</p:attrName>
                                        </p:attrNameLst>
                                      </p:cBhvr>
                                      <p:tavLst>
                                        <p:tav tm="0">
                                          <p:val>
                                            <p:strVal val="#ppt_h"/>
                                          </p:val>
                                        </p:tav>
                                        <p:tav tm="100000">
                                          <p:val>
                                            <p:strVal val="#ppt_h"/>
                                          </p:val>
                                        </p:tav>
                                      </p:tavLst>
                                    </p:anim>
                                    <p:animEffect transition="in" filter="fade">
                                      <p:cBhvr>
                                        <p:cTn id="18" dur="1000"/>
                                        <p:tgtEl>
                                          <p:spTgt spid="22532"/>
                                        </p:tgtEl>
                                      </p:cBhvr>
                                    </p:animEffect>
                                  </p:childTnLst>
                                </p:cTn>
                              </p:par>
                            </p:childTnLst>
                          </p:cTn>
                        </p:par>
                      </p:childTnLst>
                    </p:cTn>
                  </p:par>
                  <p:par>
                    <p:cTn id="19" fill="hold">
                      <p:stCondLst>
                        <p:cond delay="indefinite"/>
                      </p:stCondLst>
                      <p:childTnLst>
                        <p:par>
                          <p:cTn id="20" fill="hold">
                            <p:stCondLst>
                              <p:cond delay="0"/>
                            </p:stCondLst>
                            <p:childTnLst>
                              <p:par>
                                <p:cTn id="21" presetID="1" presetClass="exit" presetSubtype="0" fill="hold" nodeType="clickEffect">
                                  <p:stCondLst>
                                    <p:cond delay="0"/>
                                  </p:stCondLst>
                                  <p:childTnLst>
                                    <p:set>
                                      <p:cBhvr>
                                        <p:cTn id="22" dur="1" fill="hold">
                                          <p:stCondLst>
                                            <p:cond delay="0"/>
                                          </p:stCondLst>
                                        </p:cTn>
                                        <p:tgtEl>
                                          <p:spTgt spid="22532"/>
                                        </p:tgtEl>
                                        <p:attrNameLst>
                                          <p:attrName>style.visibility</p:attrName>
                                        </p:attrNameLst>
                                      </p:cBhvr>
                                      <p:to>
                                        <p:strVal val="hidden"/>
                                      </p:to>
                                    </p:set>
                                  </p:childTnLst>
                                </p:cTn>
                              </p:par>
                              <p:par>
                                <p:cTn id="23" presetID="55" presetClass="entr" presetSubtype="0" fill="hold" nodeType="withEffect">
                                  <p:stCondLst>
                                    <p:cond delay="0"/>
                                  </p:stCondLst>
                                  <p:childTnLst>
                                    <p:set>
                                      <p:cBhvr>
                                        <p:cTn id="24" dur="1" fill="hold">
                                          <p:stCondLst>
                                            <p:cond delay="0"/>
                                          </p:stCondLst>
                                        </p:cTn>
                                        <p:tgtEl>
                                          <p:spTgt spid="22534"/>
                                        </p:tgtEl>
                                        <p:attrNameLst>
                                          <p:attrName>style.visibility</p:attrName>
                                        </p:attrNameLst>
                                      </p:cBhvr>
                                      <p:to>
                                        <p:strVal val="visible"/>
                                      </p:to>
                                    </p:set>
                                    <p:anim calcmode="lin" valueType="num">
                                      <p:cBhvr>
                                        <p:cTn id="25" dur="1000" fill="hold"/>
                                        <p:tgtEl>
                                          <p:spTgt spid="22534"/>
                                        </p:tgtEl>
                                        <p:attrNameLst>
                                          <p:attrName>ppt_w</p:attrName>
                                        </p:attrNameLst>
                                      </p:cBhvr>
                                      <p:tavLst>
                                        <p:tav tm="0">
                                          <p:val>
                                            <p:strVal val="#ppt_w*0.70"/>
                                          </p:val>
                                        </p:tav>
                                        <p:tav tm="100000">
                                          <p:val>
                                            <p:strVal val="#ppt_w"/>
                                          </p:val>
                                        </p:tav>
                                      </p:tavLst>
                                    </p:anim>
                                    <p:anim calcmode="lin" valueType="num">
                                      <p:cBhvr>
                                        <p:cTn id="26" dur="1000" fill="hold"/>
                                        <p:tgtEl>
                                          <p:spTgt spid="22534"/>
                                        </p:tgtEl>
                                        <p:attrNameLst>
                                          <p:attrName>ppt_h</p:attrName>
                                        </p:attrNameLst>
                                      </p:cBhvr>
                                      <p:tavLst>
                                        <p:tav tm="0">
                                          <p:val>
                                            <p:strVal val="#ppt_h"/>
                                          </p:val>
                                        </p:tav>
                                        <p:tav tm="100000">
                                          <p:val>
                                            <p:strVal val="#ppt_h"/>
                                          </p:val>
                                        </p:tav>
                                      </p:tavLst>
                                    </p:anim>
                                    <p:animEffect transition="in" filter="fade">
                                      <p:cBhvr>
                                        <p:cTn id="27" dur="1000"/>
                                        <p:tgtEl>
                                          <p:spTgt spid="225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004048" y="332656"/>
            <a:ext cx="3468450" cy="523220"/>
          </a:xfrm>
          <a:prstGeom prst="rect">
            <a:avLst/>
          </a:prstGeom>
          <a:noFill/>
        </p:spPr>
        <p:txBody>
          <a:bodyPr wrap="none" rtlCol="0">
            <a:spAutoFit/>
          </a:bodyPr>
          <a:lstStyle/>
          <a:p>
            <a:r>
              <a:rPr lang="ru-RU" sz="2800" dirty="0" smtClean="0">
                <a:solidFill>
                  <a:schemeClr val="bg1"/>
                </a:solidFill>
              </a:rPr>
              <a:t>Интернет - ресурсы</a:t>
            </a:r>
            <a:endParaRPr lang="ru-RU" sz="2800" dirty="0">
              <a:solidFill>
                <a:schemeClr val="bg1"/>
              </a:solidFill>
            </a:endParaRPr>
          </a:p>
        </p:txBody>
      </p:sp>
      <p:sp>
        <p:nvSpPr>
          <p:cNvPr id="3" name="Прямоугольник 2"/>
          <p:cNvSpPr/>
          <p:nvPr/>
        </p:nvSpPr>
        <p:spPr>
          <a:xfrm>
            <a:off x="467544" y="1268760"/>
            <a:ext cx="7704856" cy="276999"/>
          </a:xfrm>
          <a:prstGeom prst="rect">
            <a:avLst/>
          </a:prstGeom>
        </p:spPr>
        <p:txBody>
          <a:bodyPr wrap="square">
            <a:spAutoFit/>
          </a:bodyPr>
          <a:lstStyle/>
          <a:p>
            <a:r>
              <a:rPr lang="en-US" sz="1200" dirty="0" smtClean="0"/>
              <a:t>http://www.navystavke.ru/expo/centre/manegespb/</a:t>
            </a:r>
            <a:endParaRPr lang="ru-RU" sz="1200" dirty="0"/>
          </a:p>
        </p:txBody>
      </p:sp>
      <p:sp>
        <p:nvSpPr>
          <p:cNvPr id="4" name="Прямоугольник 3"/>
          <p:cNvSpPr/>
          <p:nvPr/>
        </p:nvSpPr>
        <p:spPr>
          <a:xfrm>
            <a:off x="467544" y="1484784"/>
            <a:ext cx="4572000" cy="276999"/>
          </a:xfrm>
          <a:prstGeom prst="rect">
            <a:avLst/>
          </a:prstGeom>
        </p:spPr>
        <p:txBody>
          <a:bodyPr>
            <a:spAutoFit/>
          </a:bodyPr>
          <a:lstStyle/>
          <a:p>
            <a:r>
              <a:rPr lang="en-US" sz="1200" dirty="0" smtClean="0"/>
              <a:t>http://panphoto.spb.ru/files/pages/page0001.htm</a:t>
            </a:r>
            <a:endParaRPr lang="ru-RU" sz="1200" dirty="0"/>
          </a:p>
        </p:txBody>
      </p:sp>
      <p:sp>
        <p:nvSpPr>
          <p:cNvPr id="5" name="Прямоугольник 4"/>
          <p:cNvSpPr/>
          <p:nvPr/>
        </p:nvSpPr>
        <p:spPr>
          <a:xfrm>
            <a:off x="467544" y="1700808"/>
            <a:ext cx="7560840" cy="276999"/>
          </a:xfrm>
          <a:prstGeom prst="rect">
            <a:avLst/>
          </a:prstGeom>
        </p:spPr>
        <p:txBody>
          <a:bodyPr wrap="square">
            <a:spAutoFit/>
          </a:bodyPr>
          <a:lstStyle/>
          <a:p>
            <a:r>
              <a:rPr lang="en-US" sz="1200" dirty="0" smtClean="0"/>
              <a:t>http://www.spbtravel.ru/konnogvardeyskiy-manej-vistavochniy-zal-manej.html</a:t>
            </a:r>
            <a:endParaRPr lang="ru-RU" sz="1200" dirty="0"/>
          </a:p>
        </p:txBody>
      </p:sp>
      <p:sp>
        <p:nvSpPr>
          <p:cNvPr id="6" name="Прямоугольник 5"/>
          <p:cNvSpPr/>
          <p:nvPr/>
        </p:nvSpPr>
        <p:spPr>
          <a:xfrm>
            <a:off x="467544" y="1916832"/>
            <a:ext cx="4572000" cy="276999"/>
          </a:xfrm>
          <a:prstGeom prst="rect">
            <a:avLst/>
          </a:prstGeom>
        </p:spPr>
        <p:txBody>
          <a:bodyPr>
            <a:spAutoFit/>
          </a:bodyPr>
          <a:lstStyle/>
          <a:p>
            <a:r>
              <a:rPr lang="en-US" sz="1200" dirty="0" smtClean="0"/>
              <a:t>http://it.wikipedia.org/wiki/Giacomo_Quarenghi</a:t>
            </a:r>
            <a:endParaRPr lang="ru-RU" sz="1200" dirty="0"/>
          </a:p>
        </p:txBody>
      </p:sp>
      <p:sp>
        <p:nvSpPr>
          <p:cNvPr id="7" name="Прямоугольник 6"/>
          <p:cNvSpPr/>
          <p:nvPr/>
        </p:nvSpPr>
        <p:spPr>
          <a:xfrm>
            <a:off x="467544" y="2132856"/>
            <a:ext cx="5832648" cy="276999"/>
          </a:xfrm>
          <a:prstGeom prst="rect">
            <a:avLst/>
          </a:prstGeom>
        </p:spPr>
        <p:txBody>
          <a:bodyPr wrap="square">
            <a:spAutoFit/>
          </a:bodyPr>
          <a:lstStyle/>
          <a:p>
            <a:r>
              <a:rPr lang="en-US" sz="1200" dirty="0" smtClean="0"/>
              <a:t>http://www.allworldwars.com/Russian-Horse-Guards.html</a:t>
            </a:r>
            <a:endParaRPr lang="ru-RU" sz="1200" dirty="0"/>
          </a:p>
        </p:txBody>
      </p:sp>
      <p:sp>
        <p:nvSpPr>
          <p:cNvPr id="8" name="Прямоугольник 7"/>
          <p:cNvSpPr/>
          <p:nvPr/>
        </p:nvSpPr>
        <p:spPr>
          <a:xfrm>
            <a:off x="467544" y="2348880"/>
            <a:ext cx="4572000" cy="276999"/>
          </a:xfrm>
          <a:prstGeom prst="rect">
            <a:avLst/>
          </a:prstGeom>
        </p:spPr>
        <p:txBody>
          <a:bodyPr>
            <a:spAutoFit/>
          </a:bodyPr>
          <a:lstStyle/>
          <a:p>
            <a:r>
              <a:rPr lang="en-US" sz="1200" dirty="0" smtClean="0"/>
              <a:t>http://www.citywalls.ru/house719.html</a:t>
            </a:r>
            <a:endParaRPr lang="ru-RU" sz="1200" dirty="0"/>
          </a:p>
        </p:txBody>
      </p:sp>
      <p:sp>
        <p:nvSpPr>
          <p:cNvPr id="9" name="Прямоугольник 8"/>
          <p:cNvSpPr/>
          <p:nvPr/>
        </p:nvSpPr>
        <p:spPr>
          <a:xfrm>
            <a:off x="467544" y="2564904"/>
            <a:ext cx="5904656" cy="276999"/>
          </a:xfrm>
          <a:prstGeom prst="rect">
            <a:avLst/>
          </a:prstGeom>
        </p:spPr>
        <p:txBody>
          <a:bodyPr wrap="square">
            <a:spAutoFit/>
          </a:bodyPr>
          <a:lstStyle/>
          <a:p>
            <a:r>
              <a:rPr lang="en-US" sz="1200" dirty="0" smtClean="0"/>
              <a:t>http://www.hellopiter.ru/Arena_konnogvardejsky_regiment_photo.html</a:t>
            </a:r>
            <a:endParaRPr lang="ru-RU" sz="1200" dirty="0"/>
          </a:p>
        </p:txBody>
      </p:sp>
      <p:sp>
        <p:nvSpPr>
          <p:cNvPr id="10" name="Прямоугольник 9"/>
          <p:cNvSpPr/>
          <p:nvPr/>
        </p:nvSpPr>
        <p:spPr>
          <a:xfrm>
            <a:off x="467544" y="2780928"/>
            <a:ext cx="8136904" cy="461665"/>
          </a:xfrm>
          <a:prstGeom prst="rect">
            <a:avLst/>
          </a:prstGeom>
        </p:spPr>
        <p:txBody>
          <a:bodyPr wrap="square">
            <a:spAutoFit/>
          </a:bodyPr>
          <a:lstStyle/>
          <a:p>
            <a:r>
              <a:rPr lang="en-US" sz="1200" dirty="0" smtClean="0"/>
              <a:t>http://www.123rf.com/photo_12972298_quirinale-palace-the-home-of-the-italian-president-rome-italy.html</a:t>
            </a:r>
            <a:endParaRPr lang="ru-RU" sz="1200" dirty="0"/>
          </a:p>
        </p:txBody>
      </p:sp>
      <p:sp>
        <p:nvSpPr>
          <p:cNvPr id="11" name="Прямоугольник 10"/>
          <p:cNvSpPr/>
          <p:nvPr/>
        </p:nvSpPr>
        <p:spPr>
          <a:xfrm>
            <a:off x="467544" y="3140968"/>
            <a:ext cx="4572000" cy="276999"/>
          </a:xfrm>
          <a:prstGeom prst="rect">
            <a:avLst/>
          </a:prstGeom>
        </p:spPr>
        <p:txBody>
          <a:bodyPr>
            <a:spAutoFit/>
          </a:bodyPr>
          <a:lstStyle/>
          <a:p>
            <a:r>
              <a:rPr lang="en-US" sz="1200" dirty="0" smtClean="0"/>
              <a:t>http://en.wikipedia.org/wiki/Castor_and_Pollux</a:t>
            </a:r>
            <a:endParaRPr lang="ru-RU" sz="1200" dirty="0"/>
          </a:p>
        </p:txBody>
      </p:sp>
      <p:sp>
        <p:nvSpPr>
          <p:cNvPr id="12" name="Прямоугольник 11"/>
          <p:cNvSpPr/>
          <p:nvPr/>
        </p:nvSpPr>
        <p:spPr>
          <a:xfrm>
            <a:off x="467544" y="3356992"/>
            <a:ext cx="7272808" cy="276999"/>
          </a:xfrm>
          <a:prstGeom prst="rect">
            <a:avLst/>
          </a:prstGeom>
        </p:spPr>
        <p:txBody>
          <a:bodyPr wrap="square">
            <a:spAutoFit/>
          </a:bodyPr>
          <a:lstStyle/>
          <a:p>
            <a:r>
              <a:rPr lang="en-US" sz="1200" dirty="0" smtClean="0"/>
              <a:t>http://</a:t>
            </a:r>
            <a:r>
              <a:rPr lang="en-US" sz="1200" dirty="0" smtClean="0"/>
              <a:t>ru.wikipedia.org/wiki</a:t>
            </a:r>
            <a:endParaRPr lang="ru-RU" sz="1200" dirty="0"/>
          </a:p>
        </p:txBody>
      </p:sp>
      <p:sp>
        <p:nvSpPr>
          <p:cNvPr id="13" name="Прямоугольник 12"/>
          <p:cNvSpPr/>
          <p:nvPr/>
        </p:nvSpPr>
        <p:spPr>
          <a:xfrm>
            <a:off x="467544" y="3573016"/>
            <a:ext cx="2759089" cy="276999"/>
          </a:xfrm>
          <a:prstGeom prst="rect">
            <a:avLst/>
          </a:prstGeom>
        </p:spPr>
        <p:txBody>
          <a:bodyPr wrap="none">
            <a:spAutoFit/>
          </a:bodyPr>
          <a:lstStyle/>
          <a:p>
            <a:r>
              <a:rPr lang="en-US" sz="1200" dirty="0" smtClean="0"/>
              <a:t>http://kn.sobaka.ru/n86/05.html</a:t>
            </a:r>
            <a:endParaRPr lang="ru-RU" sz="1200" dirty="0"/>
          </a:p>
        </p:txBody>
      </p:sp>
      <p:sp>
        <p:nvSpPr>
          <p:cNvPr id="14" name="Прямоугольник 13"/>
          <p:cNvSpPr/>
          <p:nvPr/>
        </p:nvSpPr>
        <p:spPr>
          <a:xfrm>
            <a:off x="467544" y="3789040"/>
            <a:ext cx="4572000" cy="276999"/>
          </a:xfrm>
          <a:prstGeom prst="rect">
            <a:avLst/>
          </a:prstGeom>
        </p:spPr>
        <p:txBody>
          <a:bodyPr>
            <a:spAutoFit/>
          </a:bodyPr>
          <a:lstStyle/>
          <a:p>
            <a:r>
              <a:rPr lang="en-US" sz="1200" dirty="0" smtClean="0"/>
              <a:t>http://www.nahalyavu.com/spb/exhibitions/place/439/</a:t>
            </a:r>
            <a:endParaRPr lang="ru-RU" sz="1200" dirty="0"/>
          </a:p>
        </p:txBody>
      </p:sp>
      <p:sp>
        <p:nvSpPr>
          <p:cNvPr id="15" name="Прямоугольник 14"/>
          <p:cNvSpPr/>
          <p:nvPr/>
        </p:nvSpPr>
        <p:spPr>
          <a:xfrm>
            <a:off x="467544" y="4005064"/>
            <a:ext cx="5976664" cy="276999"/>
          </a:xfrm>
          <a:prstGeom prst="rect">
            <a:avLst/>
          </a:prstGeom>
        </p:spPr>
        <p:txBody>
          <a:bodyPr wrap="square">
            <a:spAutoFit/>
          </a:bodyPr>
          <a:lstStyle/>
          <a:p>
            <a:r>
              <a:rPr lang="en-US" sz="1200" dirty="0" smtClean="0"/>
              <a:t>http://www.artrussia.ru/russian/artnews_arc.php?ye=2012&amp;mo=01</a:t>
            </a:r>
            <a:endParaRPr lang="ru-RU" sz="12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увеличить"/>
          <p:cNvPicPr>
            <a:picLocks noChangeAspect="1" noChangeArrowheads="1"/>
          </p:cNvPicPr>
          <p:nvPr/>
        </p:nvPicPr>
        <p:blipFill>
          <a:blip r:embed="rId2" cstate="print"/>
          <a:srcRect/>
          <a:stretch>
            <a:fillRect/>
          </a:stretch>
        </p:blipFill>
        <p:spPr bwMode="auto">
          <a:xfrm>
            <a:off x="395536" y="1484784"/>
            <a:ext cx="3209790" cy="4536504"/>
          </a:xfrm>
          <a:prstGeom prst="rect">
            <a:avLst/>
          </a:prstGeom>
          <a:ln>
            <a:noFill/>
          </a:ln>
          <a:effectLst>
            <a:outerShdw blurRad="292100" dist="139700" dir="2700000" algn="tl" rotWithShape="0">
              <a:srgbClr val="333333">
                <a:alpha val="65000"/>
              </a:srgbClr>
            </a:outerShdw>
          </a:effectLst>
        </p:spPr>
      </p:pic>
      <p:sp>
        <p:nvSpPr>
          <p:cNvPr id="3" name="Прямоугольник 2"/>
          <p:cNvSpPr/>
          <p:nvPr/>
        </p:nvSpPr>
        <p:spPr>
          <a:xfrm>
            <a:off x="899592" y="332656"/>
            <a:ext cx="7344816" cy="646331"/>
          </a:xfrm>
          <a:prstGeom prst="rect">
            <a:avLst/>
          </a:prstGeom>
        </p:spPr>
        <p:txBody>
          <a:bodyPr wrap="square">
            <a:spAutoFit/>
          </a:bodyPr>
          <a:lstStyle/>
          <a:p>
            <a:pPr algn="just"/>
            <a:r>
              <a:rPr lang="en-US" dirty="0" smtClean="0">
                <a:solidFill>
                  <a:schemeClr val="bg1"/>
                </a:solidFill>
              </a:rPr>
              <a:t>This building is situated in the south-western corner of St Isaac’s Square. </a:t>
            </a:r>
            <a:endParaRPr lang="ru-RU" dirty="0">
              <a:solidFill>
                <a:schemeClr val="bg1"/>
              </a:solidFill>
            </a:endParaRPr>
          </a:p>
        </p:txBody>
      </p:sp>
      <p:cxnSp>
        <p:nvCxnSpPr>
          <p:cNvPr id="5" name="Прямая со стрелкой 4"/>
          <p:cNvCxnSpPr/>
          <p:nvPr/>
        </p:nvCxnSpPr>
        <p:spPr>
          <a:xfrm flipH="1">
            <a:off x="2843808" y="908720"/>
            <a:ext cx="432048" cy="144016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pic>
        <p:nvPicPr>
          <p:cNvPr id="6148" name="Picture 4" descr="http://www.spbtravel.ru/pic/photo/attbig_95_1.jpg"/>
          <p:cNvPicPr>
            <a:picLocks noChangeAspect="1" noChangeArrowheads="1"/>
          </p:cNvPicPr>
          <p:nvPr/>
        </p:nvPicPr>
        <p:blipFill>
          <a:blip r:embed="rId3" cstate="print"/>
          <a:srcRect l="12600" r="24401"/>
          <a:stretch>
            <a:fillRect/>
          </a:stretch>
        </p:blipFill>
        <p:spPr bwMode="auto">
          <a:xfrm>
            <a:off x="4716016" y="1484784"/>
            <a:ext cx="3600400" cy="3438526"/>
          </a:xfrm>
          <a:prstGeom prst="rect">
            <a:avLst/>
          </a:prstGeom>
          <a:ln>
            <a:noFill/>
          </a:ln>
          <a:effectLst>
            <a:outerShdw blurRad="292100" dist="139700" dir="2700000" algn="tl" rotWithShape="0">
              <a:srgbClr val="333333">
                <a:alpha val="65000"/>
              </a:srgbClr>
            </a:outerShdw>
          </a:effectLst>
        </p:spPr>
      </p:pic>
      <p:sp>
        <p:nvSpPr>
          <p:cNvPr id="7" name="Прямоугольник 6"/>
          <p:cNvSpPr/>
          <p:nvPr/>
        </p:nvSpPr>
        <p:spPr>
          <a:xfrm>
            <a:off x="4644008" y="5373216"/>
            <a:ext cx="3874137" cy="369332"/>
          </a:xfrm>
          <a:prstGeom prst="rect">
            <a:avLst/>
          </a:prstGeom>
        </p:spPr>
        <p:txBody>
          <a:bodyPr wrap="none">
            <a:spAutoFit/>
          </a:bodyPr>
          <a:lstStyle/>
          <a:p>
            <a:r>
              <a:rPr lang="en-US" dirty="0" smtClean="0"/>
              <a:t>It looks like an ancient temple. </a:t>
            </a:r>
            <a:endParaRPr lang="ru-R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anim calcmode="lin" valueType="num">
                                      <p:cBhvr>
                                        <p:cTn id="8" dur="2000" fill="hold"/>
                                        <p:tgtEl>
                                          <p:spTgt spid="3"/>
                                        </p:tgtEl>
                                        <p:attrNameLst>
                                          <p:attrName>ppt_x</p:attrName>
                                        </p:attrNameLst>
                                      </p:cBhvr>
                                      <p:tavLst>
                                        <p:tav tm="0">
                                          <p:val>
                                            <p:strVal val="#ppt_x"/>
                                          </p:val>
                                        </p:tav>
                                        <p:tav tm="100000">
                                          <p:val>
                                            <p:strVal val="#ppt_x"/>
                                          </p:val>
                                        </p:tav>
                                      </p:tavLst>
                                    </p:anim>
                                    <p:anim calcmode="lin" valueType="num">
                                      <p:cBhvr>
                                        <p:cTn id="9" dur="20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2000"/>
                            </p:stCondLst>
                            <p:childTnLst>
                              <p:par>
                                <p:cTn id="11" presetID="55" presetClass="entr" presetSubtype="0"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2000" fill="hold"/>
                                        <p:tgtEl>
                                          <p:spTgt spid="5"/>
                                        </p:tgtEl>
                                        <p:attrNameLst>
                                          <p:attrName>ppt_w</p:attrName>
                                        </p:attrNameLst>
                                      </p:cBhvr>
                                      <p:tavLst>
                                        <p:tav tm="0">
                                          <p:val>
                                            <p:strVal val="#ppt_w*0.70"/>
                                          </p:val>
                                        </p:tav>
                                        <p:tav tm="100000">
                                          <p:val>
                                            <p:strVal val="#ppt_w"/>
                                          </p:val>
                                        </p:tav>
                                      </p:tavLst>
                                    </p:anim>
                                    <p:anim calcmode="lin" valueType="num">
                                      <p:cBhvr>
                                        <p:cTn id="14" dur="2000" fill="hold"/>
                                        <p:tgtEl>
                                          <p:spTgt spid="5"/>
                                        </p:tgtEl>
                                        <p:attrNameLst>
                                          <p:attrName>ppt_h</p:attrName>
                                        </p:attrNameLst>
                                      </p:cBhvr>
                                      <p:tavLst>
                                        <p:tav tm="0">
                                          <p:val>
                                            <p:strVal val="#ppt_h"/>
                                          </p:val>
                                        </p:tav>
                                        <p:tav tm="100000">
                                          <p:val>
                                            <p:strVal val="#ppt_h"/>
                                          </p:val>
                                        </p:tav>
                                      </p:tavLst>
                                    </p:anim>
                                    <p:animEffect transition="in" filter="fade">
                                      <p:cBhvr>
                                        <p:cTn id="15" dur="2000"/>
                                        <p:tgtEl>
                                          <p:spTgt spid="5"/>
                                        </p:tgtEl>
                                      </p:cBhvr>
                                    </p:animEffect>
                                  </p:childTnLst>
                                </p:cTn>
                              </p:par>
                            </p:childTnLst>
                          </p:cTn>
                        </p:par>
                      </p:childTnLst>
                    </p:cTn>
                  </p:par>
                  <p:par>
                    <p:cTn id="16" fill="hold">
                      <p:stCondLst>
                        <p:cond delay="indefinite"/>
                      </p:stCondLst>
                      <p:childTnLst>
                        <p:par>
                          <p:cTn id="17" fill="hold">
                            <p:stCondLst>
                              <p:cond delay="0"/>
                            </p:stCondLst>
                            <p:childTnLst>
                              <p:par>
                                <p:cTn id="18" presetID="55" presetClass="entr" presetSubtype="0" fill="hold" nodeType="clickEffect">
                                  <p:stCondLst>
                                    <p:cond delay="0"/>
                                  </p:stCondLst>
                                  <p:childTnLst>
                                    <p:set>
                                      <p:cBhvr>
                                        <p:cTn id="19" dur="1" fill="hold">
                                          <p:stCondLst>
                                            <p:cond delay="0"/>
                                          </p:stCondLst>
                                        </p:cTn>
                                        <p:tgtEl>
                                          <p:spTgt spid="6148"/>
                                        </p:tgtEl>
                                        <p:attrNameLst>
                                          <p:attrName>style.visibility</p:attrName>
                                        </p:attrNameLst>
                                      </p:cBhvr>
                                      <p:to>
                                        <p:strVal val="visible"/>
                                      </p:to>
                                    </p:set>
                                    <p:anim calcmode="lin" valueType="num">
                                      <p:cBhvr>
                                        <p:cTn id="20" dur="1000" fill="hold"/>
                                        <p:tgtEl>
                                          <p:spTgt spid="6148"/>
                                        </p:tgtEl>
                                        <p:attrNameLst>
                                          <p:attrName>ppt_w</p:attrName>
                                        </p:attrNameLst>
                                      </p:cBhvr>
                                      <p:tavLst>
                                        <p:tav tm="0">
                                          <p:val>
                                            <p:strVal val="#ppt_w*0.70"/>
                                          </p:val>
                                        </p:tav>
                                        <p:tav tm="100000">
                                          <p:val>
                                            <p:strVal val="#ppt_w"/>
                                          </p:val>
                                        </p:tav>
                                      </p:tavLst>
                                    </p:anim>
                                    <p:anim calcmode="lin" valueType="num">
                                      <p:cBhvr>
                                        <p:cTn id="21" dur="1000" fill="hold"/>
                                        <p:tgtEl>
                                          <p:spTgt spid="6148"/>
                                        </p:tgtEl>
                                        <p:attrNameLst>
                                          <p:attrName>ppt_h</p:attrName>
                                        </p:attrNameLst>
                                      </p:cBhvr>
                                      <p:tavLst>
                                        <p:tav tm="0">
                                          <p:val>
                                            <p:strVal val="#ppt_h"/>
                                          </p:val>
                                        </p:tav>
                                        <p:tav tm="100000">
                                          <p:val>
                                            <p:strVal val="#ppt_h"/>
                                          </p:val>
                                        </p:tav>
                                      </p:tavLst>
                                    </p:anim>
                                    <p:animEffect transition="in" filter="fade">
                                      <p:cBhvr>
                                        <p:cTn id="22" dur="1000"/>
                                        <p:tgtEl>
                                          <p:spTgt spid="6148"/>
                                        </p:tgtEl>
                                      </p:cBhvr>
                                    </p:animEffect>
                                  </p:childTnLst>
                                </p:cTn>
                              </p:par>
                              <p:par>
                                <p:cTn id="23" presetID="55" presetClass="entr" presetSubtype="0" fill="hold" grpId="0" nodeType="with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p:cTn id="25" dur="1000" fill="hold"/>
                                        <p:tgtEl>
                                          <p:spTgt spid="7"/>
                                        </p:tgtEl>
                                        <p:attrNameLst>
                                          <p:attrName>ppt_w</p:attrName>
                                        </p:attrNameLst>
                                      </p:cBhvr>
                                      <p:tavLst>
                                        <p:tav tm="0">
                                          <p:val>
                                            <p:strVal val="#ppt_w*0.70"/>
                                          </p:val>
                                        </p:tav>
                                        <p:tav tm="100000">
                                          <p:val>
                                            <p:strVal val="#ppt_w"/>
                                          </p:val>
                                        </p:tav>
                                      </p:tavLst>
                                    </p:anim>
                                    <p:anim calcmode="lin" valueType="num">
                                      <p:cBhvr>
                                        <p:cTn id="26" dur="1000" fill="hold"/>
                                        <p:tgtEl>
                                          <p:spTgt spid="7"/>
                                        </p:tgtEl>
                                        <p:attrNameLst>
                                          <p:attrName>ppt_h</p:attrName>
                                        </p:attrNameLst>
                                      </p:cBhvr>
                                      <p:tavLst>
                                        <p:tav tm="0">
                                          <p:val>
                                            <p:strVal val="#ppt_h"/>
                                          </p:val>
                                        </p:tav>
                                        <p:tav tm="100000">
                                          <p:val>
                                            <p:strVal val="#ppt_h"/>
                                          </p:val>
                                        </p:tav>
                                      </p:tavLst>
                                    </p:anim>
                                    <p:animEffect transition="in" filter="fade">
                                      <p:cBhvr>
                                        <p:cTn id="27"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7"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67544" y="332656"/>
            <a:ext cx="8424936" cy="707886"/>
          </a:xfrm>
          <a:prstGeom prst="rect">
            <a:avLst/>
          </a:prstGeom>
        </p:spPr>
        <p:txBody>
          <a:bodyPr wrap="square">
            <a:spAutoFit/>
          </a:bodyPr>
          <a:lstStyle/>
          <a:p>
            <a:r>
              <a:rPr lang="en-US" sz="2000" dirty="0" smtClean="0">
                <a:solidFill>
                  <a:schemeClr val="bg1"/>
                </a:solidFill>
              </a:rPr>
              <a:t>The Manage was built after the design of Giacomo Quarenghi between 1804 and 1807 for the famous Horse Guard Regiment.</a:t>
            </a:r>
            <a:endParaRPr lang="ru-RU" sz="2000" dirty="0">
              <a:solidFill>
                <a:schemeClr val="bg1"/>
              </a:solidFill>
            </a:endParaRPr>
          </a:p>
        </p:txBody>
      </p:sp>
      <p:pic>
        <p:nvPicPr>
          <p:cNvPr id="5122" name="Picture 2" descr="http://upload.wikimedia.org/wikipedia/commons/thumb/e/ed/Kvarengi.jpg/220px-Kvarengi.jpg"/>
          <p:cNvPicPr>
            <a:picLocks noChangeAspect="1" noChangeArrowheads="1"/>
          </p:cNvPicPr>
          <p:nvPr/>
        </p:nvPicPr>
        <p:blipFill>
          <a:blip r:embed="rId2" cstate="print"/>
          <a:srcRect/>
          <a:stretch>
            <a:fillRect/>
          </a:stretch>
        </p:blipFill>
        <p:spPr bwMode="auto">
          <a:xfrm>
            <a:off x="395536" y="1700808"/>
            <a:ext cx="3583253" cy="4248472"/>
          </a:xfrm>
          <a:prstGeom prst="rect">
            <a:avLst/>
          </a:prstGeom>
          <a:ln>
            <a:noFill/>
          </a:ln>
          <a:effectLst>
            <a:softEdge rad="112500"/>
          </a:effectLst>
        </p:spPr>
      </p:pic>
      <p:pic>
        <p:nvPicPr>
          <p:cNvPr id="5124" name="Picture 4" descr="H. M. Emperor Alexander III reviewing the Horse Guards in Winter Palace Place, in St. Petersburg"/>
          <p:cNvPicPr>
            <a:picLocks noChangeAspect="1" noChangeArrowheads="1"/>
          </p:cNvPicPr>
          <p:nvPr/>
        </p:nvPicPr>
        <p:blipFill>
          <a:blip r:embed="rId3" cstate="print"/>
          <a:srcRect r="48593"/>
          <a:stretch>
            <a:fillRect/>
          </a:stretch>
        </p:blipFill>
        <p:spPr bwMode="auto">
          <a:xfrm>
            <a:off x="4716016" y="1700808"/>
            <a:ext cx="3672408" cy="4320480"/>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55" presetClass="entr" presetSubtype="0" fill="hold" nodeType="clickEffect">
                                  <p:stCondLst>
                                    <p:cond delay="0"/>
                                  </p:stCondLst>
                                  <p:childTnLst>
                                    <p:set>
                                      <p:cBhvr>
                                        <p:cTn id="13" dur="1" fill="hold">
                                          <p:stCondLst>
                                            <p:cond delay="0"/>
                                          </p:stCondLst>
                                        </p:cTn>
                                        <p:tgtEl>
                                          <p:spTgt spid="5122"/>
                                        </p:tgtEl>
                                        <p:attrNameLst>
                                          <p:attrName>style.visibility</p:attrName>
                                        </p:attrNameLst>
                                      </p:cBhvr>
                                      <p:to>
                                        <p:strVal val="visible"/>
                                      </p:to>
                                    </p:set>
                                    <p:anim calcmode="lin" valueType="num">
                                      <p:cBhvr>
                                        <p:cTn id="14" dur="1000" fill="hold"/>
                                        <p:tgtEl>
                                          <p:spTgt spid="5122"/>
                                        </p:tgtEl>
                                        <p:attrNameLst>
                                          <p:attrName>ppt_w</p:attrName>
                                        </p:attrNameLst>
                                      </p:cBhvr>
                                      <p:tavLst>
                                        <p:tav tm="0">
                                          <p:val>
                                            <p:strVal val="#ppt_w*0.70"/>
                                          </p:val>
                                        </p:tav>
                                        <p:tav tm="100000">
                                          <p:val>
                                            <p:strVal val="#ppt_w"/>
                                          </p:val>
                                        </p:tav>
                                      </p:tavLst>
                                    </p:anim>
                                    <p:anim calcmode="lin" valueType="num">
                                      <p:cBhvr>
                                        <p:cTn id="15" dur="1000" fill="hold"/>
                                        <p:tgtEl>
                                          <p:spTgt spid="5122"/>
                                        </p:tgtEl>
                                        <p:attrNameLst>
                                          <p:attrName>ppt_h</p:attrName>
                                        </p:attrNameLst>
                                      </p:cBhvr>
                                      <p:tavLst>
                                        <p:tav tm="0">
                                          <p:val>
                                            <p:strVal val="#ppt_h"/>
                                          </p:val>
                                        </p:tav>
                                        <p:tav tm="100000">
                                          <p:val>
                                            <p:strVal val="#ppt_h"/>
                                          </p:val>
                                        </p:tav>
                                      </p:tavLst>
                                    </p:anim>
                                    <p:animEffect transition="in" filter="fade">
                                      <p:cBhvr>
                                        <p:cTn id="16" dur="1000"/>
                                        <p:tgtEl>
                                          <p:spTgt spid="5122"/>
                                        </p:tgtEl>
                                      </p:cBhvr>
                                    </p:animEffect>
                                  </p:childTnLst>
                                </p:cTn>
                              </p:par>
                            </p:childTnLst>
                          </p:cTn>
                        </p:par>
                      </p:childTnLst>
                    </p:cTn>
                  </p:par>
                  <p:par>
                    <p:cTn id="17" fill="hold">
                      <p:stCondLst>
                        <p:cond delay="indefinite"/>
                      </p:stCondLst>
                      <p:childTnLst>
                        <p:par>
                          <p:cTn id="18" fill="hold">
                            <p:stCondLst>
                              <p:cond delay="0"/>
                            </p:stCondLst>
                            <p:childTnLst>
                              <p:par>
                                <p:cTn id="19" presetID="55" presetClass="entr" presetSubtype="0" fill="hold" nodeType="clickEffect">
                                  <p:stCondLst>
                                    <p:cond delay="0"/>
                                  </p:stCondLst>
                                  <p:childTnLst>
                                    <p:set>
                                      <p:cBhvr>
                                        <p:cTn id="20" dur="1" fill="hold">
                                          <p:stCondLst>
                                            <p:cond delay="0"/>
                                          </p:stCondLst>
                                        </p:cTn>
                                        <p:tgtEl>
                                          <p:spTgt spid="5124"/>
                                        </p:tgtEl>
                                        <p:attrNameLst>
                                          <p:attrName>style.visibility</p:attrName>
                                        </p:attrNameLst>
                                      </p:cBhvr>
                                      <p:to>
                                        <p:strVal val="visible"/>
                                      </p:to>
                                    </p:set>
                                    <p:anim calcmode="lin" valueType="num">
                                      <p:cBhvr>
                                        <p:cTn id="21" dur="1000" fill="hold"/>
                                        <p:tgtEl>
                                          <p:spTgt spid="5124"/>
                                        </p:tgtEl>
                                        <p:attrNameLst>
                                          <p:attrName>ppt_w</p:attrName>
                                        </p:attrNameLst>
                                      </p:cBhvr>
                                      <p:tavLst>
                                        <p:tav tm="0">
                                          <p:val>
                                            <p:strVal val="#ppt_w*0.70"/>
                                          </p:val>
                                        </p:tav>
                                        <p:tav tm="100000">
                                          <p:val>
                                            <p:strVal val="#ppt_w"/>
                                          </p:val>
                                        </p:tav>
                                      </p:tavLst>
                                    </p:anim>
                                    <p:anim calcmode="lin" valueType="num">
                                      <p:cBhvr>
                                        <p:cTn id="22" dur="1000" fill="hold"/>
                                        <p:tgtEl>
                                          <p:spTgt spid="5124"/>
                                        </p:tgtEl>
                                        <p:attrNameLst>
                                          <p:attrName>ppt_h</p:attrName>
                                        </p:attrNameLst>
                                      </p:cBhvr>
                                      <p:tavLst>
                                        <p:tav tm="0">
                                          <p:val>
                                            <p:strVal val="#ppt_h"/>
                                          </p:val>
                                        </p:tav>
                                        <p:tav tm="100000">
                                          <p:val>
                                            <p:strVal val="#ppt_h"/>
                                          </p:val>
                                        </p:tav>
                                      </p:tavLst>
                                    </p:anim>
                                    <p:animEffect transition="in" filter="fade">
                                      <p:cBhvr>
                                        <p:cTn id="23" dur="1000"/>
                                        <p:tgtEl>
                                          <p:spTgt spid="51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115616" y="260648"/>
            <a:ext cx="7056784" cy="830997"/>
          </a:xfrm>
          <a:prstGeom prst="rect">
            <a:avLst/>
          </a:prstGeom>
        </p:spPr>
        <p:txBody>
          <a:bodyPr wrap="square">
            <a:spAutoFit/>
          </a:bodyPr>
          <a:lstStyle/>
          <a:p>
            <a:pPr algn="ctr"/>
            <a:r>
              <a:rPr lang="ru-RU" sz="2400" dirty="0" smtClean="0">
                <a:solidFill>
                  <a:schemeClr val="bg1"/>
                </a:solidFill>
              </a:rPr>
              <a:t>The Manege was built in the classical style. Over the entrance there is a bas-relief. </a:t>
            </a:r>
            <a:endParaRPr lang="ru-RU" sz="2400" dirty="0">
              <a:solidFill>
                <a:schemeClr val="bg1"/>
              </a:solidFill>
            </a:endParaRPr>
          </a:p>
        </p:txBody>
      </p:sp>
      <p:pic>
        <p:nvPicPr>
          <p:cNvPr id="4098" name="Picture 2" descr="фото"/>
          <p:cNvPicPr>
            <a:picLocks noChangeAspect="1" noChangeArrowheads="1"/>
          </p:cNvPicPr>
          <p:nvPr/>
        </p:nvPicPr>
        <p:blipFill>
          <a:blip r:embed="rId2" cstate="print"/>
          <a:srcRect/>
          <a:stretch>
            <a:fillRect/>
          </a:stretch>
        </p:blipFill>
        <p:spPr bwMode="auto">
          <a:xfrm>
            <a:off x="899592" y="1772816"/>
            <a:ext cx="7344816" cy="2952328"/>
          </a:xfrm>
          <a:prstGeom prst="rect">
            <a:avLst/>
          </a:prstGeom>
          <a:ln>
            <a:noFill/>
          </a:ln>
          <a:effectLst>
            <a:outerShdw blurRad="292100" dist="139700" dir="2700000" algn="tl" rotWithShape="0">
              <a:srgbClr val="333333">
                <a:alpha val="65000"/>
              </a:srgbClr>
            </a:outerShdw>
          </a:effectLst>
        </p:spPr>
      </p:pic>
      <p:sp>
        <p:nvSpPr>
          <p:cNvPr id="4" name="Прямоугольник 3"/>
          <p:cNvSpPr/>
          <p:nvPr/>
        </p:nvSpPr>
        <p:spPr>
          <a:xfrm>
            <a:off x="1043608" y="5157192"/>
            <a:ext cx="7056784" cy="707886"/>
          </a:xfrm>
          <a:prstGeom prst="rect">
            <a:avLst/>
          </a:prstGeom>
        </p:spPr>
        <p:txBody>
          <a:bodyPr wrap="square">
            <a:spAutoFit/>
          </a:bodyPr>
          <a:lstStyle/>
          <a:p>
            <a:pPr algn="ctr"/>
            <a:r>
              <a:rPr lang="ru-RU" sz="2000" dirty="0" smtClean="0">
                <a:solidFill>
                  <a:srgbClr val="0070C0"/>
                </a:solidFill>
              </a:rPr>
              <a:t>The scenes of riding competitions in the ancient circus are depicted there.</a:t>
            </a:r>
            <a:endParaRPr lang="ru-RU" sz="2000" dirty="0">
              <a:solidFill>
                <a:srgbClr val="0070C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55" presetClass="entr" presetSubtype="0" fill="hold" nodeType="clickEffect">
                                  <p:stCondLst>
                                    <p:cond delay="0"/>
                                  </p:stCondLst>
                                  <p:childTnLst>
                                    <p:set>
                                      <p:cBhvr>
                                        <p:cTn id="13" dur="1" fill="hold">
                                          <p:stCondLst>
                                            <p:cond delay="0"/>
                                          </p:stCondLst>
                                        </p:cTn>
                                        <p:tgtEl>
                                          <p:spTgt spid="4098"/>
                                        </p:tgtEl>
                                        <p:attrNameLst>
                                          <p:attrName>style.visibility</p:attrName>
                                        </p:attrNameLst>
                                      </p:cBhvr>
                                      <p:to>
                                        <p:strVal val="visible"/>
                                      </p:to>
                                    </p:set>
                                    <p:anim calcmode="lin" valueType="num">
                                      <p:cBhvr>
                                        <p:cTn id="14" dur="1000" fill="hold"/>
                                        <p:tgtEl>
                                          <p:spTgt spid="4098"/>
                                        </p:tgtEl>
                                        <p:attrNameLst>
                                          <p:attrName>ppt_w</p:attrName>
                                        </p:attrNameLst>
                                      </p:cBhvr>
                                      <p:tavLst>
                                        <p:tav tm="0">
                                          <p:val>
                                            <p:strVal val="#ppt_w*0.70"/>
                                          </p:val>
                                        </p:tav>
                                        <p:tav tm="100000">
                                          <p:val>
                                            <p:strVal val="#ppt_w"/>
                                          </p:val>
                                        </p:tav>
                                      </p:tavLst>
                                    </p:anim>
                                    <p:anim calcmode="lin" valueType="num">
                                      <p:cBhvr>
                                        <p:cTn id="15" dur="1000" fill="hold"/>
                                        <p:tgtEl>
                                          <p:spTgt spid="4098"/>
                                        </p:tgtEl>
                                        <p:attrNameLst>
                                          <p:attrName>ppt_h</p:attrName>
                                        </p:attrNameLst>
                                      </p:cBhvr>
                                      <p:tavLst>
                                        <p:tav tm="0">
                                          <p:val>
                                            <p:strVal val="#ppt_h"/>
                                          </p:val>
                                        </p:tav>
                                        <p:tav tm="100000">
                                          <p:val>
                                            <p:strVal val="#ppt_h"/>
                                          </p:val>
                                        </p:tav>
                                      </p:tavLst>
                                    </p:anim>
                                    <p:animEffect transition="in" filter="fade">
                                      <p:cBhvr>
                                        <p:cTn id="16" dur="1000"/>
                                        <p:tgtEl>
                                          <p:spTgt spid="4098"/>
                                        </p:tgtEl>
                                      </p:cBhvr>
                                    </p:animEffect>
                                  </p:childTnLst>
                                </p:cTn>
                              </p:par>
                            </p:childTnLst>
                          </p:cTn>
                        </p:par>
                        <p:par>
                          <p:cTn id="17" fill="hold">
                            <p:stCondLst>
                              <p:cond delay="1000"/>
                            </p:stCondLst>
                            <p:childTnLst>
                              <p:par>
                                <p:cTn id="18" presetID="42" presetClass="entr" presetSubtype="0" fill="hold" grpId="0" nodeType="afterEffect">
                                  <p:stCondLst>
                                    <p:cond delay="0"/>
                                  </p:stCondLst>
                                  <p:childTnLst>
                                    <p:set>
                                      <p:cBhvr>
                                        <p:cTn id="19" dur="1" fill="hold">
                                          <p:stCondLst>
                                            <p:cond delay="0"/>
                                          </p:stCondLst>
                                        </p:cTn>
                                        <p:tgtEl>
                                          <p:spTgt spid="4"/>
                                        </p:tgtEl>
                                        <p:attrNameLst>
                                          <p:attrName>style.visibility</p:attrName>
                                        </p:attrNameLst>
                                      </p:cBhvr>
                                      <p:to>
                                        <p:strVal val="visible"/>
                                      </p:to>
                                    </p:set>
                                    <p:animEffect transition="in" filter="fade">
                                      <p:cBhvr>
                                        <p:cTn id="20" dur="1000"/>
                                        <p:tgtEl>
                                          <p:spTgt spid="4"/>
                                        </p:tgtEl>
                                      </p:cBhvr>
                                    </p:animEffect>
                                    <p:anim calcmode="lin" valueType="num">
                                      <p:cBhvr>
                                        <p:cTn id="21" dur="1000" fill="hold"/>
                                        <p:tgtEl>
                                          <p:spTgt spid="4"/>
                                        </p:tgtEl>
                                        <p:attrNameLst>
                                          <p:attrName>ppt_x</p:attrName>
                                        </p:attrNameLst>
                                      </p:cBhvr>
                                      <p:tavLst>
                                        <p:tav tm="0">
                                          <p:val>
                                            <p:strVal val="#ppt_x"/>
                                          </p:val>
                                        </p:tav>
                                        <p:tav tm="100000">
                                          <p:val>
                                            <p:strVal val="#ppt_x"/>
                                          </p:val>
                                        </p:tav>
                                      </p:tavLst>
                                    </p:anim>
                                    <p:anim calcmode="lin" valueType="num">
                                      <p:cBhvr>
                                        <p:cTn id="22"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259632" y="260648"/>
            <a:ext cx="6696744" cy="707886"/>
          </a:xfrm>
          <a:prstGeom prst="rect">
            <a:avLst/>
          </a:prstGeom>
        </p:spPr>
        <p:txBody>
          <a:bodyPr wrap="square">
            <a:spAutoFit/>
          </a:bodyPr>
          <a:lstStyle/>
          <a:p>
            <a:r>
              <a:rPr lang="en-US" sz="2000" dirty="0" smtClean="0">
                <a:solidFill>
                  <a:schemeClr val="bg1"/>
                </a:solidFill>
              </a:rPr>
              <a:t>Wide stairs lead to the main entrance. They are graced with two marble sculptures of Dioscuri. </a:t>
            </a:r>
            <a:endParaRPr lang="ru-RU" sz="2000" dirty="0">
              <a:solidFill>
                <a:schemeClr val="bg1"/>
              </a:solidFill>
            </a:endParaRPr>
          </a:p>
        </p:txBody>
      </p:sp>
      <p:pic>
        <p:nvPicPr>
          <p:cNvPr id="3074" name="Picture 2" descr="http://www.hellopiter.ru/images/DSC0364775677877.jpg"/>
          <p:cNvPicPr>
            <a:picLocks noChangeAspect="1" noChangeArrowheads="1"/>
          </p:cNvPicPr>
          <p:nvPr/>
        </p:nvPicPr>
        <p:blipFill>
          <a:blip r:embed="rId2" cstate="print">
            <a:lum bright="10000"/>
          </a:blip>
          <a:srcRect/>
          <a:stretch>
            <a:fillRect/>
          </a:stretch>
        </p:blipFill>
        <p:spPr bwMode="auto">
          <a:xfrm>
            <a:off x="3059832" y="1628801"/>
            <a:ext cx="5663952" cy="4248472"/>
          </a:xfrm>
          <a:prstGeom prst="rect">
            <a:avLst/>
          </a:prstGeom>
          <a:ln>
            <a:noFill/>
          </a:ln>
          <a:effectLst>
            <a:outerShdw blurRad="292100" dist="139700" dir="2700000" algn="tl" rotWithShape="0">
              <a:srgbClr val="333333">
                <a:alpha val="65000"/>
              </a:srgbClr>
            </a:outerShdw>
          </a:effectLst>
        </p:spPr>
      </p:pic>
      <p:pic>
        <p:nvPicPr>
          <p:cNvPr id="3076" name="Picture 4" descr="Манеж.Санкт-Петербург"/>
          <p:cNvPicPr>
            <a:picLocks noChangeAspect="1" noChangeArrowheads="1"/>
          </p:cNvPicPr>
          <p:nvPr/>
        </p:nvPicPr>
        <p:blipFill>
          <a:blip r:embed="rId3" cstate="print">
            <a:lum bright="10000"/>
          </a:blip>
          <a:srcRect/>
          <a:stretch>
            <a:fillRect/>
          </a:stretch>
        </p:blipFill>
        <p:spPr bwMode="auto">
          <a:xfrm>
            <a:off x="179512" y="1628800"/>
            <a:ext cx="2701355" cy="4248472"/>
          </a:xfrm>
          <a:prstGeom prst="rect">
            <a:avLst/>
          </a:prstGeom>
          <a:ln>
            <a:noFill/>
          </a:ln>
          <a:effectLst>
            <a:outerShdw blurRad="292100" dist="139700" dir="2700000" algn="tl" rotWithShape="0">
              <a:srgbClr val="333333">
                <a:alpha val="65000"/>
              </a:srgbClr>
            </a:outerShdw>
          </a:effectLst>
        </p:spPr>
      </p:pic>
      <p:cxnSp>
        <p:nvCxnSpPr>
          <p:cNvPr id="6" name="Прямая со стрелкой 5"/>
          <p:cNvCxnSpPr/>
          <p:nvPr/>
        </p:nvCxnSpPr>
        <p:spPr>
          <a:xfrm flipV="1">
            <a:off x="4139952" y="5445224"/>
            <a:ext cx="1224136" cy="792088"/>
          </a:xfrm>
          <a:prstGeom prst="straightConnector1">
            <a:avLst/>
          </a:prstGeom>
          <a:ln>
            <a:tailEnd type="arrow"/>
          </a:ln>
        </p:spPr>
        <p:style>
          <a:lnRef idx="2">
            <a:schemeClr val="accent4"/>
          </a:lnRef>
          <a:fillRef idx="0">
            <a:schemeClr val="accent4"/>
          </a:fillRef>
          <a:effectRef idx="1">
            <a:schemeClr val="accent4"/>
          </a:effectRef>
          <a:fontRef idx="minor">
            <a:schemeClr val="tx1"/>
          </a:fontRef>
        </p:style>
      </p:cxnSp>
      <p:cxnSp>
        <p:nvCxnSpPr>
          <p:cNvPr id="10" name="Прямая со стрелкой 9"/>
          <p:cNvCxnSpPr/>
          <p:nvPr/>
        </p:nvCxnSpPr>
        <p:spPr>
          <a:xfrm flipH="1" flipV="1">
            <a:off x="2411760" y="4509120"/>
            <a:ext cx="1656184" cy="1728192"/>
          </a:xfrm>
          <a:prstGeom prst="straightConnector1">
            <a:avLst/>
          </a:prstGeom>
          <a:ln>
            <a:tailEnd type="arrow"/>
          </a:ln>
        </p:spPr>
        <p:style>
          <a:lnRef idx="2">
            <a:schemeClr val="accent4"/>
          </a:lnRef>
          <a:fillRef idx="0">
            <a:schemeClr val="accent4"/>
          </a:fillRef>
          <a:effectRef idx="1">
            <a:schemeClr val="accent4"/>
          </a:effectRef>
          <a:fontRef idx="minor">
            <a:schemeClr val="tx1"/>
          </a:fontRef>
        </p:style>
      </p:cxnSp>
      <p:cxnSp>
        <p:nvCxnSpPr>
          <p:cNvPr id="12" name="Прямая со стрелкой 11"/>
          <p:cNvCxnSpPr/>
          <p:nvPr/>
        </p:nvCxnSpPr>
        <p:spPr>
          <a:xfrm flipH="1" flipV="1">
            <a:off x="1115616" y="3933056"/>
            <a:ext cx="2952328" cy="2304256"/>
          </a:xfrm>
          <a:prstGeom prst="straightConnector1">
            <a:avLst/>
          </a:prstGeom>
          <a:ln>
            <a:tailEnd type="arrow"/>
          </a:ln>
        </p:spPr>
        <p:style>
          <a:lnRef idx="2">
            <a:schemeClr val="accent4"/>
          </a:lnRef>
          <a:fillRef idx="0">
            <a:schemeClr val="accent4"/>
          </a:fillRef>
          <a:effectRef idx="1">
            <a:schemeClr val="accent4"/>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9" presetClass="entr" presetSubtype="0" fill="hold" nodeType="clickEffect">
                                  <p:stCondLst>
                                    <p:cond delay="0"/>
                                  </p:stCondLst>
                                  <p:childTnLst>
                                    <p:set>
                                      <p:cBhvr>
                                        <p:cTn id="13" dur="1" fill="hold">
                                          <p:stCondLst>
                                            <p:cond delay="0"/>
                                          </p:stCondLst>
                                        </p:cTn>
                                        <p:tgtEl>
                                          <p:spTgt spid="3074"/>
                                        </p:tgtEl>
                                        <p:attrNameLst>
                                          <p:attrName>style.visibility</p:attrName>
                                        </p:attrNameLst>
                                      </p:cBhvr>
                                      <p:to>
                                        <p:strVal val="visible"/>
                                      </p:to>
                                    </p:set>
                                    <p:animEffect transition="in" filter="dissolve">
                                      <p:cBhvr>
                                        <p:cTn id="14" dur="1000"/>
                                        <p:tgtEl>
                                          <p:spTgt spid="3074"/>
                                        </p:tgtEl>
                                      </p:cBhvr>
                                    </p:animEffect>
                                  </p:childTnLst>
                                </p:cTn>
                              </p:par>
                            </p:childTnLst>
                          </p:cTn>
                        </p:par>
                        <p:par>
                          <p:cTn id="15" fill="hold">
                            <p:stCondLst>
                              <p:cond delay="1000"/>
                            </p:stCondLst>
                            <p:childTnLst>
                              <p:par>
                                <p:cTn id="16" presetID="55" presetClass="entr" presetSubtype="0" fill="hold" nodeType="afterEffect">
                                  <p:stCondLst>
                                    <p:cond delay="0"/>
                                  </p:stCondLst>
                                  <p:childTnLst>
                                    <p:set>
                                      <p:cBhvr>
                                        <p:cTn id="17" dur="1" fill="hold">
                                          <p:stCondLst>
                                            <p:cond delay="0"/>
                                          </p:stCondLst>
                                        </p:cTn>
                                        <p:tgtEl>
                                          <p:spTgt spid="6"/>
                                        </p:tgtEl>
                                        <p:attrNameLst>
                                          <p:attrName>style.visibility</p:attrName>
                                        </p:attrNameLst>
                                      </p:cBhvr>
                                      <p:to>
                                        <p:strVal val="visible"/>
                                      </p:to>
                                    </p:set>
                                    <p:anim calcmode="lin" valueType="num">
                                      <p:cBhvr>
                                        <p:cTn id="18" dur="1000" fill="hold"/>
                                        <p:tgtEl>
                                          <p:spTgt spid="6"/>
                                        </p:tgtEl>
                                        <p:attrNameLst>
                                          <p:attrName>ppt_w</p:attrName>
                                        </p:attrNameLst>
                                      </p:cBhvr>
                                      <p:tavLst>
                                        <p:tav tm="0">
                                          <p:val>
                                            <p:strVal val="#ppt_w*0.70"/>
                                          </p:val>
                                        </p:tav>
                                        <p:tav tm="100000">
                                          <p:val>
                                            <p:strVal val="#ppt_w"/>
                                          </p:val>
                                        </p:tav>
                                      </p:tavLst>
                                    </p:anim>
                                    <p:anim calcmode="lin" valueType="num">
                                      <p:cBhvr>
                                        <p:cTn id="19" dur="1000" fill="hold"/>
                                        <p:tgtEl>
                                          <p:spTgt spid="6"/>
                                        </p:tgtEl>
                                        <p:attrNameLst>
                                          <p:attrName>ppt_h</p:attrName>
                                        </p:attrNameLst>
                                      </p:cBhvr>
                                      <p:tavLst>
                                        <p:tav tm="0">
                                          <p:val>
                                            <p:strVal val="#ppt_h"/>
                                          </p:val>
                                        </p:tav>
                                        <p:tav tm="100000">
                                          <p:val>
                                            <p:strVal val="#ppt_h"/>
                                          </p:val>
                                        </p:tav>
                                      </p:tavLst>
                                    </p:anim>
                                    <p:animEffect transition="in" filter="fade">
                                      <p:cBhvr>
                                        <p:cTn id="20" dur="1000"/>
                                        <p:tgtEl>
                                          <p:spTgt spid="6"/>
                                        </p:tgtEl>
                                      </p:cBhvr>
                                    </p:animEffect>
                                  </p:childTnLst>
                                </p:cTn>
                              </p:par>
                            </p:childTnLst>
                          </p:cTn>
                        </p:par>
                      </p:childTnLst>
                    </p:cTn>
                  </p:par>
                  <p:par>
                    <p:cTn id="21" fill="hold">
                      <p:stCondLst>
                        <p:cond delay="indefinite"/>
                      </p:stCondLst>
                      <p:childTnLst>
                        <p:par>
                          <p:cTn id="22" fill="hold">
                            <p:stCondLst>
                              <p:cond delay="0"/>
                            </p:stCondLst>
                            <p:childTnLst>
                              <p:par>
                                <p:cTn id="23" presetID="9" presetClass="entr" presetSubtype="0" fill="hold" nodeType="clickEffect">
                                  <p:stCondLst>
                                    <p:cond delay="0"/>
                                  </p:stCondLst>
                                  <p:childTnLst>
                                    <p:set>
                                      <p:cBhvr>
                                        <p:cTn id="24" dur="1" fill="hold">
                                          <p:stCondLst>
                                            <p:cond delay="0"/>
                                          </p:stCondLst>
                                        </p:cTn>
                                        <p:tgtEl>
                                          <p:spTgt spid="3076"/>
                                        </p:tgtEl>
                                        <p:attrNameLst>
                                          <p:attrName>style.visibility</p:attrName>
                                        </p:attrNameLst>
                                      </p:cBhvr>
                                      <p:to>
                                        <p:strVal val="visible"/>
                                      </p:to>
                                    </p:set>
                                    <p:animEffect transition="in" filter="dissolve">
                                      <p:cBhvr>
                                        <p:cTn id="25" dur="1000"/>
                                        <p:tgtEl>
                                          <p:spTgt spid="3076"/>
                                        </p:tgtEl>
                                      </p:cBhvr>
                                    </p:animEffect>
                                  </p:childTnLst>
                                </p:cTn>
                              </p:par>
                            </p:childTnLst>
                          </p:cTn>
                        </p:par>
                        <p:par>
                          <p:cTn id="26" fill="hold">
                            <p:stCondLst>
                              <p:cond delay="1000"/>
                            </p:stCondLst>
                            <p:childTnLst>
                              <p:par>
                                <p:cTn id="27" presetID="55" presetClass="entr" presetSubtype="0" fill="hold" nodeType="afterEffect">
                                  <p:stCondLst>
                                    <p:cond delay="0"/>
                                  </p:stCondLst>
                                  <p:childTnLst>
                                    <p:set>
                                      <p:cBhvr>
                                        <p:cTn id="28" dur="1" fill="hold">
                                          <p:stCondLst>
                                            <p:cond delay="0"/>
                                          </p:stCondLst>
                                        </p:cTn>
                                        <p:tgtEl>
                                          <p:spTgt spid="10"/>
                                        </p:tgtEl>
                                        <p:attrNameLst>
                                          <p:attrName>style.visibility</p:attrName>
                                        </p:attrNameLst>
                                      </p:cBhvr>
                                      <p:to>
                                        <p:strVal val="visible"/>
                                      </p:to>
                                    </p:set>
                                    <p:anim calcmode="lin" valueType="num">
                                      <p:cBhvr>
                                        <p:cTn id="29" dur="1000" fill="hold"/>
                                        <p:tgtEl>
                                          <p:spTgt spid="10"/>
                                        </p:tgtEl>
                                        <p:attrNameLst>
                                          <p:attrName>ppt_w</p:attrName>
                                        </p:attrNameLst>
                                      </p:cBhvr>
                                      <p:tavLst>
                                        <p:tav tm="0">
                                          <p:val>
                                            <p:strVal val="#ppt_w*0.70"/>
                                          </p:val>
                                        </p:tav>
                                        <p:tav tm="100000">
                                          <p:val>
                                            <p:strVal val="#ppt_w"/>
                                          </p:val>
                                        </p:tav>
                                      </p:tavLst>
                                    </p:anim>
                                    <p:anim calcmode="lin" valueType="num">
                                      <p:cBhvr>
                                        <p:cTn id="30" dur="1000" fill="hold"/>
                                        <p:tgtEl>
                                          <p:spTgt spid="10"/>
                                        </p:tgtEl>
                                        <p:attrNameLst>
                                          <p:attrName>ppt_h</p:attrName>
                                        </p:attrNameLst>
                                      </p:cBhvr>
                                      <p:tavLst>
                                        <p:tav tm="0">
                                          <p:val>
                                            <p:strVal val="#ppt_h"/>
                                          </p:val>
                                        </p:tav>
                                        <p:tav tm="100000">
                                          <p:val>
                                            <p:strVal val="#ppt_h"/>
                                          </p:val>
                                        </p:tav>
                                      </p:tavLst>
                                    </p:anim>
                                    <p:animEffect transition="in" filter="fade">
                                      <p:cBhvr>
                                        <p:cTn id="31" dur="1000"/>
                                        <p:tgtEl>
                                          <p:spTgt spid="10"/>
                                        </p:tgtEl>
                                      </p:cBhvr>
                                    </p:animEffect>
                                  </p:childTnLst>
                                </p:cTn>
                              </p:par>
                            </p:childTnLst>
                          </p:cTn>
                        </p:par>
                        <p:par>
                          <p:cTn id="32" fill="hold">
                            <p:stCondLst>
                              <p:cond delay="2000"/>
                            </p:stCondLst>
                            <p:childTnLst>
                              <p:par>
                                <p:cTn id="33" presetID="55" presetClass="entr" presetSubtype="0" fill="hold" nodeType="afterEffect">
                                  <p:stCondLst>
                                    <p:cond delay="0"/>
                                  </p:stCondLst>
                                  <p:childTnLst>
                                    <p:set>
                                      <p:cBhvr>
                                        <p:cTn id="34" dur="1" fill="hold">
                                          <p:stCondLst>
                                            <p:cond delay="0"/>
                                          </p:stCondLst>
                                        </p:cTn>
                                        <p:tgtEl>
                                          <p:spTgt spid="12"/>
                                        </p:tgtEl>
                                        <p:attrNameLst>
                                          <p:attrName>style.visibility</p:attrName>
                                        </p:attrNameLst>
                                      </p:cBhvr>
                                      <p:to>
                                        <p:strVal val="visible"/>
                                      </p:to>
                                    </p:set>
                                    <p:anim calcmode="lin" valueType="num">
                                      <p:cBhvr>
                                        <p:cTn id="35" dur="1000" fill="hold"/>
                                        <p:tgtEl>
                                          <p:spTgt spid="12"/>
                                        </p:tgtEl>
                                        <p:attrNameLst>
                                          <p:attrName>ppt_w</p:attrName>
                                        </p:attrNameLst>
                                      </p:cBhvr>
                                      <p:tavLst>
                                        <p:tav tm="0">
                                          <p:val>
                                            <p:strVal val="#ppt_w*0.70"/>
                                          </p:val>
                                        </p:tav>
                                        <p:tav tm="100000">
                                          <p:val>
                                            <p:strVal val="#ppt_w"/>
                                          </p:val>
                                        </p:tav>
                                      </p:tavLst>
                                    </p:anim>
                                    <p:anim calcmode="lin" valueType="num">
                                      <p:cBhvr>
                                        <p:cTn id="36" dur="1000" fill="hold"/>
                                        <p:tgtEl>
                                          <p:spTgt spid="12"/>
                                        </p:tgtEl>
                                        <p:attrNameLst>
                                          <p:attrName>ppt_h</p:attrName>
                                        </p:attrNameLst>
                                      </p:cBhvr>
                                      <p:tavLst>
                                        <p:tav tm="0">
                                          <p:val>
                                            <p:strVal val="#ppt_h"/>
                                          </p:val>
                                        </p:tav>
                                        <p:tav tm="100000">
                                          <p:val>
                                            <p:strVal val="#ppt_h"/>
                                          </p:val>
                                        </p:tav>
                                      </p:tavLst>
                                    </p:anim>
                                    <p:animEffect transition="in" filter="fade">
                                      <p:cBhvr>
                                        <p:cTn id="37" dur="1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251520" y="332656"/>
            <a:ext cx="8424936" cy="707886"/>
          </a:xfrm>
          <a:prstGeom prst="rect">
            <a:avLst/>
          </a:prstGeom>
        </p:spPr>
        <p:txBody>
          <a:bodyPr wrap="square">
            <a:spAutoFit/>
          </a:bodyPr>
          <a:lstStyle/>
          <a:p>
            <a:pPr algn="ctr"/>
            <a:r>
              <a:rPr lang="en-US" sz="2000" dirty="0" smtClean="0">
                <a:solidFill>
                  <a:schemeClr val="bg1"/>
                </a:solidFill>
              </a:rPr>
              <a:t>The statues were made in the workshop of Paolo Triscorni between 1810 and 1811.</a:t>
            </a:r>
            <a:endParaRPr lang="ru-RU" sz="2000" dirty="0">
              <a:solidFill>
                <a:schemeClr val="bg1"/>
              </a:solidFill>
            </a:endParaRPr>
          </a:p>
        </p:txBody>
      </p:sp>
      <p:sp>
        <p:nvSpPr>
          <p:cNvPr id="23556" name="AutoShape 4" descr="data:image/jpeg;base64,/9j/4AAQSkZJRgABAQAAAQABAAD/2wCEAAkGBhQSEBQUEBQVFBQUFBQVEBUUFRQQFBUUFBQVFBUUFhQYHCYeFxkjGhUUHy8gIycpLCwsFh4xNTAqNSYrLCkBCQoKDgwOFw8PGiweHB8pKSwsKSksKSwsLCksLCwsLCwpLCkpKSksKSksLCwpLCwpLCksLCwsKSwsKSwpLCksLP/AABEIAMMBAwMBIgACEQEDEQH/xAAbAAACAwEBAQAAAAAAAAAAAAAAAQIFBgQDB//EAEgQAAIBAgQDBQQHBAcFCQAAAAECEQADBBIhMQVBUQYTImGRMnGBoRQjQlKxwfAHYnKSFSRTgsLR4RYzQ7LxFyVEg6Kjs9Li/8QAGQEBAQEBAQEAAAAAAAAAAAAAAAECAwQF/8QAIREBAQACAwEBAAIDAAAAAAAAAAECEQMSITFBUWETIjL/2gAMAwEAAhEDEQA/APqIpigUxXqcTp0CnUBFEU4ooIxRUqVB4I5LsI8IiOWupMdRBFekVz4AN9YWMzcbLoBCiFA8/ZJnzrpikCop0VQopVKigjSipUooiMURUqIoI0CpRSogilUqIopU6VOgKKdFAqUU6KIiRSipUVRGKdFOgjRTiigmBTFFMCstGKdKnUDoop0Cqt47xA2rUqJZjlXoNCS3ntVlWa7WX/FbXoGb1MD8DWc7qNYTd06Oytw92y/daQdIhhtEabee9XdUvZZPq3PVgPQf61d0w/5hnNZVGKIp0VtgopRUqIoIxRFSooI0qlFEUEYoipUooFRTpVQooqVKgKKdFAqVSilFEKinRQRpxRToI0U6KonTFFFZaOilTqAmnSooHWM7R3s2IYfdCr8pPzJrZ1gMZez3nb7zMR7p0+VcuW+O3FPWt7O24w48yx+cflVlFcvCLcWLY/dB9dfzrsrpj8jnl7ahRFMiiqwKUU6KBURTooFFKpUqBRSqVEUEaUVKiKojFOnRQKinSoClToohUoqUURQRopxSiqCiiigYNOagDUpqNJUUpooJUUqdQeOMvZbbt91WPoDFYK3Ww7R3cuHf97KvqRPyBrKYO3LKOpA9TXn5fsj0cPy1vcOkIo6KB6ACvSlNMV3ecRSNSpRQRopxRVQqKKKAooooClTooFRTooI0U6VAUUUUQqKdFUEURTFOoIxSip0qCEUVKKKo86KdFVoTTBpRRUEqdRmpTQUPa274EXqxPoI/xVV8ItfX2wfvA+mv5V19pzmuqJ0Vfmxn8hXn2eUm8s6wGOnuj868uXub1Y+cbWUwaVFel5E5p1AU6KdKnRUCopUVUFFFKgdFFKgc06jRQOlFOaKBRRFOigIpRXli8dbtLmuuqL1dgo+E71m8f+0OyulhWvN1g2k9WGY/BfjUuUn1ZLfjU0xWFwf7Q7isRirHhJkG3Ksqn91zDe+R7q1PCu0eHxOlm4C3NDKXB/caD6SKkzlW4WLKlTpVpkqKKKDzinFeYapB60bSopTTqKKU04pHzojGcZv5sQ/kcv8AKAPyNWHZYfWMeifiR/lVBeuZrhbqWPqf9a0nZRf94f4R/wAxryY+5vXl5g0VFRzU69TyHTpUUEqdRBpioA0qlNKgVKpRSNUKlTiigKKKKAqF/EKilrjKijdmIUD4nSuLjOGvOn9Xu90RM+ANm8sxnL8BWGv8FZiXvu1wjUszEx7tz8BFYyz6t449mkx3b/DpItZr7D7gyr/O2/wBqkxfafG3tFy4dTzUS8fxNr6KK9sBwhACygDMqxAKmJJ56zrXtbwpW5uoSICxDFtNSx1PPbrXG52uswkUI4GS7NfZrjASzu06ROrGToKuOGcPSAyxHKFjbTnqa7b4y5zE+FTG06Ec/dRwq6WOq5QGECZ/0Gx2rDbr4lwRe4zRMasMuffeBvueVZviPY/wB4I1EQCRqJBAOo+E1uMbdZbBKAEjLoZAOonUAkfCg3wcMWugAZJfXRRGvi8gd6gwVjtHjcKPa79BAyvLkdAH0cf3prRcH/aFYuALfmzc+0WH1ZPk4mP70VYWeF2btgZCCIENJb2ToZMGfnVLc7I94hZguaDoGkyDyYDXTrW5nYzcZWss4+265kYEGYI2MGNOo03or5l/sqDqpJHKMjDz1kc55U61/lrP+OPpdGWoBqkHr1PPsRTDUw1OgQuVWdo+Oph7JNwxnlFPQkRmPRRIk1ZFax/ajFC5cCQPqidSA0nTUDYe8g86xnZI3hLay9jtJaNwISBmzBWJCr4YI1O+adIrc9jMely3cCMCQ5Bj90KJ90n8azJwqETkToQQGVhykdfPzNW/ZC0lq68AKbgAVFHhEEsYPn8NhXDj12d+TfVsqA1QD05r1PK9A1Oao+Dcf7+46hCAgkkz1gDprqfgdquM1ZnrVmnoDUpryBpW7kz7yB8NPyoj2mgGoTRNND0pGoBqc1BKlSmlNUSmlSmiaIDWcxwKqTlkwNNt60THrVZi4KQeYPryiuPL+O3F+uLh1ouPFoShIjUe1VJ9EI4gJJjKCBJy+JDJjberazxizZI7y4i+EgAnxQWJ9nc+nKqTF9o7feh1VmYAAGMghZj2iD97ZTXF2adkBmeaIPUOK4sEuUsP4TynSf8AOsxf7S3nkKqCVVYCm4fCWI1aNd+R5Vx3rWIuCHLR0YhF5x4BlU+hqbV9JbFK9tkDKW+6GDNvPs71JbYbDOh522Ug+6K+YDgjQCI0OnhKgak7wAD56bD49djjOMsj23K7Q31ydNz4o9zfhqRvezKAYO2saBBt8DXl2Sv3GsnvmLOHcEkRsSAPlWZwH7QO7WLlmJ2NpgAP/Lfb+Y1a9nO0+HkgXQpZmbLc+qaWMwA3tb8ulFK32oBmbLyGYNou6sVOw6g0Vy31uo7qlsFc7lToZDMW5e+is2rGtmivIPTD19PT523qDTmvMNXNjcYiwjn2wwEGDtr7qzles3W8Zu6jumvn+KYszN95mPqZrSWsaltbi2lcwCxYkEBmGkk6mY31rMsdK83JnuR6ePHVqSMRymOmnyNWnZ1c2IXfRWPyy/4qrLev6/XWrfsms3HPRQPVv/zWOP3KN8nmNanLVL2nxbpbm0SDIBjWM5hSw5CRv/nV0Gql7RYooA4XMBAInLmB3X8CDyI99ejkv+rzcc9cOF4vc0GXLcKjN3QF4sAp8QQnQzGp28xWmsWgo3JkySxkk/rkIFZ7hONnFagQbejEa+LKVU/DSYrSVOL4vJ9B9NDr0865bGNSCA8wwUkkEsTCg6bz5U7+JgkLBeNBPU/L/pVXwdwHfMhBL6ErESQFAJ93Lypc5MpCYbxtX00wajNRu31XVmC+8gV1c3pTmqbE9rMOn2856IC365+hqqxPblpi1a+LnXpsK53PGNzDKtfNed68qiWIX3kD8awl3i+Nu/ayDooCD1OprkvcCuXB43LHcEktruN4HP8AU1i8s/G5xfy2GL7XYa3M3MxE6IM50qoxf7QhqLVok6xmMbdVGoqvwvZ9SoJ5gHoNROw29a88XwqLir4QnMTBYQZHX51i8mVbnHjEMV2lxd/RWyKf7Max/H+tztXg+Hv3QA9xyOhckfyrodeorpJR5KZlgkQoWTppyOmlXiKqIMxgCBLH0k1i2361NfjMp2eysvIMcsKAo0BYf8vTnVlZ4Cg5D4y3+nyq1xSAZDIjNMyCIyXOdcg4/aDMGzALs2hn+77XyrOmjt4EAR+Hh+SxXsmEA2Eegry4vjDbQG2JLjwnpMaxy3rw4Xxa67KhVWHNjAaAD90xMigueF4UeEEaZuaaagfamPSuvE9nbTbDKeqmK5+GqDBjZhBJUkdAfDO/4b1TX+2WI75VuIFytlZEhg8nLJJOYa+Ue6iPTinZLwsRlbQnxDKdB1FUN7scQvssBAJiHB057fnWp4j21tK4TIZzZbuYhCORyg+1rz8j76sW4tZt27ZuXFGYIN5MsBuBqN6ivm39BuNA0DkPrF+UaUV9VGGU6wDPOAfnRTY56c0hTivp7fN0Jqhu2UhzeY7hnfMQBkLbTsN+Wx86vbkxpvVRhrPhi6APERBEgiTprvvXm5r8engn0+HYJXS6LTEo4UZiVYAiSQskdR8q9f8AZW3BzOZ5Qyr0/dNdtq0ANBAAhQNABsAByEVPDf6157fj0SfVNd7LnXI5+Kg8+qtPyqXDV+ilg8Fn1BEwFQxrIB1Lcuhq/uWh5VVcTQ5LkJnJgKu4ldVzTtqakur4ffK8uKdrO7jxLrK5Yg7atvyqqtW7qPbU3GcvDEOkwB4oBWI1near+FcCLP3+KYBss27I1C6/aGwg/Z3J36V2cSvOtxikki2SAJiT4RHIa71rVhNfjjHaO3/SBNvKcxUgsxRRkUqSSoJI30jpWmxOON23qyrB1yM0MIYQdjoQd/SqPB2L6oqKVtqBHhAVmO5OYbkmT6V72eFFwUcsQrTJnUkTA5ZQGir281Dr7uve3jsOgIbK5JEwobbcSNtefx61wpxYmRaV55HO2kzrAJ8t+a+dWdngyLyEgSZ1IHM68qmRaUqxYQw0OpHWT0rnpq1X3Mdi7mmcqP3YX5iT+hXkvAmb/eMW9+v4z+FW/wBMXxhVYsswIgGBO/KvC9xX6oOoVfEFknMp6xE89I3rXtTyObB8AQFhEweesSoJ/GasBw8KpgbDlp+Fct7EXFe2wYKbpXKFBZZdFA0O+g5zSvWW+k5czeMZjEAFFgFdtRPLXeibd+FRToCMwALCROvMivMcQtZirNlOgEjQk8h1rl+gf1pQygypcgkkArsAK8MID9LPIBmECIMKxJPnoKuk2liOKsFNu3bLMFRVIJBDaeI6QVGhIro4rbgOYGYWswnoWykTyP8Ar0qrxNs/TASdBctLuQNkJ9Zrv7UcR7sCIYP4HIOtuJgkCdJYT03pfCS5+YqzsjcW8xbQDKQw1JDSJBJ6e6rPtDhPtAtCDUA9TE+/xciKwnBzfwzNetwUDFG8QKMJJAIEnUAkEa/hX0bG4kPhwYKm4isJ1Ako3iI20nXbSu3LhJdy7lYwvmv1ycMwg7kMAZuONCS2hBXSTtqa4FweXEC3AyzJjbYnlV1w9iLNtSpGVwJIIBJLHSR5j1rwuYK414XQhGw1IiYIkHXrsRXFt24vC5pnbYfhVR2Ss+2SSTC8zzAq+xNtyAFjMCpPQ+8VU8Iwgznu7ikpGcKNyJCyxJ19x99Pw/Vng/a0iARO52kHTNHr6TFeNyx/3gQdigaNxOYtMfCp4Xhrl9bl0GMwKEBRBG4iDvsRrUMTgMuIVlvp3txW7pbg8TDKZiGBMSTsY91QcvGOHK+MVW2uCTBI2BJ5x9kcudVfHeBqbqZZVry5SwnVlBUzBH3fOr7iWCvd+tzJnFsHLlZQTKwQZA5zrNcfF8SQ1ksjAIzM7hXdV+sllMA66fOgWM4PiQ8WcTcS2AoVVYgCFEwI6zRWisYlWVW+8ARMTBE9aKm1KuLifEGtZStsPMiO8W2Z8g29cy8dXmrD3Qf8q9ExSXwVKyBE5gpGsx1869N5JryuE47v2OW7x+5ENhbon7pt3PzH4V4L2i+t/wBxeMLHiUWwCTqZOhPu86sTwmz/AGSe8KFPqBXieCWS2iEQBpmMSfKYn4Vx7W3br1kmnliO0rqNLAg82uhflloXjF9lYLYiVIW4t5GjSMwWNYPKeVe39AWvu8+tdA4BhyNbSTGpiKw1Gdbi2IBy/Sm0OpbD+XM5I+dct3i99iV+k4VgSNLqMuu+pgDlW3FuBAJG0DlAEbVyYuyGYSdAeagzAP6+FUZ2xxLEvu2FcAbpc3+JaJ0pWcRiBmIsqSRBKXgSw1059T7q0OH4dbKeJbZ91tR8gK5MZwax3bk2bUhGynKoIMGOQpRT8G7U9+z2zb7u5bR2cHxEhYHeK2kEkxHn8R2fSXOctOtjO40AJgALAHIMNfKodluCW1tMSxJcMhHhkJMAa61Z8UtpbtO7K58CgkOgYrmUAbnXblyoeuNbbd5aDQT3Bdp1JMErqxJgQfSuS1bbLYJOjMC8aa54IMcspX0pYfjA8JRQIBUi46tpOgEAQI6Hma7H45l1yjLIAFo2yw21hjEAHX3aeee8a6VJcMe8xWmrIwQxvqRA+WlN+HscKiBSGDNAOmgDZWj4r6V62+0SkgKHJO4KIs+KNwxkx4tvSrDB8UV5zTbI+9lXfzYVeydXO+GZza8PsXFbcGMqZSpPkSdfKvfEYO4bwcKCArJBMSGIMxGm1dFoKNGuQSzZRnCkyxI0G8iKhib1n2e8BedVzy3nIJj1qoj/AEexvC4zAESNuUzG/wAPd61zPwdFZnNyDLt7Q3IPXfeu5blgtkBUvr4Yk6bzpUPplhiUU+KGEZGGwM6kR1ojiuYOwGLswMeIwCZaNxl91ZfHcbm+/dAQdR4AznSPEzEqdR/1rWYzjFoE2yjMZykZVyztzO21YzFYdLd0lncAIzNmJQAZtOZ0jY84oNTwxLWIsasLZGUsp7u2C25Yg89SNCNI+PfebOsKuhEBlZRA/dIBArC8PuWL9p3tZycyqSveEBtfDPWNdoitdiMccNbQKufSDmJB95MEydaz+tT46DnVUUAQGEFmLnnqTpO9TOFYuHIt5wIzBNY1EST5mufCcSa6mZkCAOIglp67gVW4jtFeFzIvdgkwoKkzJgbsKqL02nO9w/AKPypNhCd3f+Yj5CvDHX3FuVaHjeAR1Ohqk4fxW7dvBO+bwn6xYXYHKR7PXzqixtrBaQCVByEi4Y1y/dJO52PpuLpeHg5GlpAGUyWiRrGecs1nb5AZ9RsZlUOkjqZPxFQ49xjFWGtmzcHdtbTKpVG8UajUgAGJqDQY3hxcoS8m22dCVghtR9grIgxB0qNt3m5KKfGPZYodFQjcfnVTxjtBibFuywt2nLoDdkXNH0OVck6a6T0pXO1LWrIvXbBPeEFlRhKeGFkvEzkPSgvvpTf2T+ts/wCOnVdw7tGL1pbgRlDT4WIkQSNYEcqKiqErYiO7ZekGANNtYETV3wpbKDwEIGjR7ik6DzY9aw57YlMCGJJvZgugOwJJaWOpKKNf35FfQrFnOqswiVUwwJiQNKutem9+PfL016RDfhTtWGkkj5RVZxi5aw1h71xFIQTqqySSAFBIMSSKljMVbTD52Pd51Hdg508bKWVSqwZ8tNjtViVaOhjY1MrpqKpeFYo3LKNczJnRGQrduSwKjMxUMcgzTAk6RXdj7fsgPc0k6XHHukzrSwj1CCecfH8TUGQjYaa899h0rlQODPeXB5ZlI/8AUCaZa4Z+sY9JS0w8vsSfWiupNvZ/CuPib/UXP4fP3fnUu/uifGp6Tb/+rCuTGtda2+Y2yMrGMlxNgY17w8/KiKRcPcyDKjEciAfWa47yscoZGALwSY+yA0fMVV8W7aXLN02rlw5QqwBGgIBADKFblGp+JoT9od3IrtkbKGKA2y0ZsoOY5ueWsXHbUyWt20SZXUaTAnblU7VzWuL/ALQrt0C3dtW7asyqbqhrJSW3BYkbA6Hzr6K+OsqFDLClkQTbOpYeEHSNRr51zvD59dZy/wBMLibuleOGs5zJ5XLa7cnJn8BW34rcw+XJCoSGCFrbr48pI0gTETHQGqv6Ph8yBXAlkXQmHuEwvhGxkNBNTHDrYZZ9o6WAbE2CIIPeREQRb9nXpUFSMVd5+FI6AsRJqVuygZZu5X+v7sTOis2cgbfaEjzqdi1bS4UFyXXJnUGGAJlSR0MV6HBPA24xd4Tr3a/AmJNcyOLd++Sf+H4f4onT0NWGGRRff6wM4AzoGkgN7OZdwOlcp4fbuXHXvJYgi4oclgGBXVZ23AmrtFbi2BxiZSSCPMCVZlOh91cf7RsMThcykexbUgzJEA6fGuzCWLCugZmLBWKw8wUDOQZMACG/Rrn7d31Fg5mAm0pUE75VUmPUUTTh/ZGk4S/p/wCIXz2t1pe0JTuLpJEjMuuniykge/asz+yzFLbwd3NPixioo2JZkAA18zWq4rgRdyDVAbkkTucrDWPcKl+rPjn4Og+ip0zgf+6K4+K2wMXYMRqv/wAjD86t8Nw0W7eVSZkMJLMBlII3PlXjc4OWOZmaecM8D3a6VNrpYXFBGo5VmOEiMddAH9rt5MD+daS6oKZZO0TqT67zVYeCKGDTMEH2m5a8zTfhr07mIOZtXHtbEx8PGPwFcPbJj9Hw5E7jU7+wT1OvxNe9+/ldpzAQxJBYDaeWgpnD28RbtE3XVltg5RcGYKxOVmQzvrBNN69LE+2WuEHvT8hXNjj/AFEk7m1ab3auQa9+IJbuBcJ3794tsXGkK7MhbKGJZcujRtBGlVPH8WuGsW7D3HZruS2pW2jtlFwiCsgQM4GmtDTRdn7k4a0Sd16+ZorjwvCr1tAi3bcLoJtNt/PRWWmW4VwNF7nMxRSpF5bd2CwyqCCyEEqQg6b9a3tviy5dBcjbRS0RXzy3d0Ay7ADc16rfjr/N/pXfKbcpdL7tlxPPbtWkXMzXVeLuZEIsy8nKCSMwQREa1w9sONC9woPmGYmyxABhmJGZTm1gEknX7NVxvjNmAII0BnXrExUrmKDJ3b+JBspiBoVkCNDDNt1qSaXa77Lcce9hxcuZc5fIqKFtZRbOVRvBYkzsAJitOHJidJjoRGu0Afo188w1xLahUBgdQpn39a7U42wAAJgbe0I9GqZY21ZdNuT5HlyryFv8o3j4Vkv9orn32HWIJ+ZpjtE2njbTyWsdK12jYoFjpqdI01A1H65GvPGsBbcmCMhGojloNt6y47TNESfiAZ/CniO0rupU7EQcq66GfvVetTcZLtBwO3fx2driR4Fa0GK3DAG2nnO+1UN7hLycjjuxdaynjEwdYJ22cAnatq6Wzr9ZOmpiZG2xFV93hy50KliBd7x8yjUEKCoExqUU/CtzbN0uuKYr6jDW7jWrzpbKEnLifEVHiMMAfEiAEydTpBM5TtGz9+bK3bjC2FBzuBlYWbaK/wDKoBiJy6amr69ZtNEBlhg2iIdVIZftCRIOnmK58fgrVx80NLMTdPhDNpoNPOPSrJYlrww/F/qr1hCcl+2jpduKouK9ptJhiGWc425aVTcKxlw3fF3neuV1DwRqt0XcwOpAn+b00eG4fh7bZkRgdOakc9dR5164XD2Ldw3FtnOdiW2kRou3yrV9/F7X+XB3l9GRQzN3nds7RmKvede9VSwi2RAJPOIrpu9qLWHt3cOVa5iFYFbynUMEQGLgOdRM6AkajXc1ZrxFQQckwQYkDY7aCs6ODL39y4SWVy3hgIApjLzOugrUv9M7/tacT4oGd5vtafEhe8ZkYxZT/gk2zuTI+OpAJI8L/ae2rC+mdXdraqQii2bdts2Y+LRwykzGvi5mpX7KMQxXxCIMyQBOm23iNeV3AWmCA29EACjM/nroRrqdak1/A7pX6TdWySLJtHTx6tezd4+YkHPOm2ymvXjFzvnsd4FCoCigAH2QSp1kxpHxrjswpkKNo1zHmT18zXo+KHIAdeX51mz026v6RzYhQ9s+C6LwYZYZlYzJGpJAGpk6cog2XG+LG/aa2ttvFmBIMhQbbqC2mwLD0rOnE+YHxpHFwfaHwmKnVdtJ2ZxYw2Ft2yQzKzBv4WdnkDfQGK4uP8US5jLRVlKo1ps40ygPJB2JGnu1qkxHECEJUyYMADnWVvY1hBJ1iDuN9/drXXi45d7rGeVmtPui3cwBWCpG41mdo+FYS9iXs8UuuHLqwhbWZmAzIhZsg2gq3LrVBwHiziyAZ3JHOQdZB9a8cRgUckkN4mznxQM3uiP0a5ddWt7223CeMLinYR4oOivAykZZ28+tUNvipXFiCRmW1bKgkHJ3jgeIGZETvz6aVX4F+5M2yQYg6zI8xFU3ff13NmI1Ox6W5H4mrjJ6mVvmkOM9osQ2IvE3GHeKyRM/UscyW/IQRt1NVPEeK3Lndi4xbu0CLJJgA8vl6V2ces577FB9gHn9lToPKF+VVqYNiGkbHQz030+IpprtOuterjA9scTatqltzlWcsydyTvPnRXpw3DEWlGZh7Wn940U8TbXCnNFFWswE7UA0qKB0NSooo5080dPQGlRQSF4jbT3ACo94Z3P4UqKCYJ6n1NM0UURDNrQ/50UVR621kmvZLQg6c6KKCDiIrzLfqBTooFmNRJoooINbHSvK5ZHSiiiPFrYqDCiigiTWcxijO/vNOiu/F+ufI9+zznuiOjGPQVYZjTorhXRJF1rgNsDG6D7P+Ciiorw4o575v4PxtvVfabRvf+VuiiiO6xcOXfr+NFFFEf/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23558" name="AutoShape 6" descr="data:image/jpeg;base64,/9j/4AAQSkZJRgABAQAAAQABAAD/2wCEAAkGBhQSEBQUEBQVFBQUFBQVEBUUFRQQFBUUFBQVFBUUFhQYHCYeFxkjGhUUHy8gIycpLCwsFh4xNTAqNSYrLCkBCQoKDgwOFw8PGiweHB8pKSwsKSksKSwsLCksLCwsLCwpLCkpKSksKSksLCwpLCwpLCksLCwsKSwsKSwpLCksLP/AABEIAMMBAwMBIgACEQEDEQH/xAAbAAACAwEBAQAAAAAAAAAAAAAAAQIFBgQDB//EAEgQAAIBAgQDBQQHBAcFCQAAAAECEQADBBIhMQVBUQYTImGRMnGBoRQjQlKxwfAHYnKSFSRTgsLR4RYzQ7LxFyVEg6Kjs9Li/8QAGQEBAQEBAQEAAAAAAAAAAAAAAAECAwQF/8QAIREBAQACAwEBAAIDAAAAAAAAAAECEQMSITFBUWETIjL/2gAMAwEAAhEDEQA/APqIpigUxXqcTp0CnUBFEU4ooIxRUqVB4I5LsI8IiOWupMdRBFekVz4AN9YWMzcbLoBCiFA8/ZJnzrpikCop0VQopVKigjSipUooiMURUqIoI0CpRSogilUqIopU6VOgKKdFAqUU6KIiRSipUVRGKdFOgjRTiigmBTFFMCstGKdKnUDoop0Cqt47xA2rUqJZjlXoNCS3ntVlWa7WX/FbXoGb1MD8DWc7qNYTd06Oytw92y/daQdIhhtEabee9XdUvZZPq3PVgPQf61d0w/5hnNZVGKIp0VtgopRUqIoIxRFSooI0qlFEUEYoipUooFRTpVQooqVKgKKdFAqVSilFEKinRQRpxRToI0U6KonTFFFZaOilTqAmnSooHWM7R3s2IYfdCr8pPzJrZ1gMZez3nb7zMR7p0+VcuW+O3FPWt7O24w48yx+cflVlFcvCLcWLY/dB9dfzrsrpj8jnl7ahRFMiiqwKUU6KBURTooFFKpUqBRSqVEUEaUVKiKojFOnRQKinSoClToohUoqUURQRopxSiqCiiigYNOagDUpqNJUUpooJUUqdQeOMvZbbt91WPoDFYK3Ww7R3cuHf97KvqRPyBrKYO3LKOpA9TXn5fsj0cPy1vcOkIo6KB6ACvSlNMV3ecRSNSpRQRopxRVQqKKKAooooClTooFRTooI0U6VAUUUUQqKdFUEURTFOoIxSip0qCEUVKKKo86KdFVoTTBpRRUEqdRmpTQUPa274EXqxPoI/xVV8ItfX2wfvA+mv5V19pzmuqJ0Vfmxn8hXn2eUm8s6wGOnuj868uXub1Y+cbWUwaVFel5E5p1AU6KdKnRUCopUVUFFFKgdFFKgc06jRQOlFOaKBRRFOigIpRXli8dbtLmuuqL1dgo+E71m8f+0OyulhWvN1g2k9WGY/BfjUuUn1ZLfjU0xWFwf7Q7isRirHhJkG3Ksqn91zDe+R7q1PCu0eHxOlm4C3NDKXB/caD6SKkzlW4WLKlTpVpkqKKKDzinFeYapB60bSopTTqKKU04pHzojGcZv5sQ/kcv8AKAPyNWHZYfWMeifiR/lVBeuZrhbqWPqf9a0nZRf94f4R/wAxryY+5vXl5g0VFRzU69TyHTpUUEqdRBpioA0qlNKgVKpRSNUKlTiigKKKKAqF/EKilrjKijdmIUD4nSuLjOGvOn9Xu90RM+ANm8sxnL8BWGv8FZiXvu1wjUszEx7tz8BFYyz6t449mkx3b/DpItZr7D7gyr/O2/wBqkxfafG3tFy4dTzUS8fxNr6KK9sBwhACygDMqxAKmJJ56zrXtbwpW5uoSICxDFtNSx1PPbrXG52uswkUI4GS7NfZrjASzu06ROrGToKuOGcPSAyxHKFjbTnqa7b4y5zE+FTG06Ec/dRwq6WOq5QGECZ/0Gx2rDbr4lwRe4zRMasMuffeBvueVZviPY/wB4I1EQCRqJBAOo+E1uMbdZbBKAEjLoZAOonUAkfCg3wcMWugAZJfXRRGvi8gd6gwVjtHjcKPa79BAyvLkdAH0cf3prRcH/aFYuALfmzc+0WH1ZPk4mP70VYWeF2btgZCCIENJb2ToZMGfnVLc7I94hZguaDoGkyDyYDXTrW5nYzcZWss4+265kYEGYI2MGNOo03or5l/sqDqpJHKMjDz1kc55U61/lrP+OPpdGWoBqkHr1PPsRTDUw1OgQuVWdo+Oph7JNwxnlFPQkRmPRRIk1ZFax/ajFC5cCQPqidSA0nTUDYe8g86xnZI3hLay9jtJaNwISBmzBWJCr4YI1O+adIrc9jMely3cCMCQ5Bj90KJ90n8azJwqETkToQQGVhykdfPzNW/ZC0lq68AKbgAVFHhEEsYPn8NhXDj12d+TfVsqA1QD05r1PK9A1Oao+Dcf7+46hCAgkkz1gDprqfgdquM1ZnrVmnoDUpryBpW7kz7yB8NPyoj2mgGoTRNND0pGoBqc1BKlSmlNUSmlSmiaIDWcxwKqTlkwNNt60THrVZi4KQeYPryiuPL+O3F+uLh1ouPFoShIjUe1VJ9EI4gJJjKCBJy+JDJjberazxizZI7y4i+EgAnxQWJ9nc+nKqTF9o7feh1VmYAAGMghZj2iD97ZTXF2adkBmeaIPUOK4sEuUsP4TynSf8AOsxf7S3nkKqCVVYCm4fCWI1aNd+R5Vx3rWIuCHLR0YhF5x4BlU+hqbV9JbFK9tkDKW+6GDNvPs71JbYbDOh522Ug+6K+YDgjQCI0OnhKgak7wAD56bD49djjOMsj23K7Q31ydNz4o9zfhqRvezKAYO2saBBt8DXl2Sv3GsnvmLOHcEkRsSAPlWZwH7QO7WLlmJ2NpgAP/Lfb+Y1a9nO0+HkgXQpZmbLc+qaWMwA3tb8ulFK32oBmbLyGYNou6sVOw6g0Vy31uo7qlsFc7lToZDMW5e+is2rGtmivIPTD19PT523qDTmvMNXNjcYiwjn2wwEGDtr7qzles3W8Zu6jumvn+KYszN95mPqZrSWsaltbi2lcwCxYkEBmGkk6mY31rMsdK83JnuR6ePHVqSMRymOmnyNWnZ1c2IXfRWPyy/4qrLev6/XWrfsms3HPRQPVv/zWOP3KN8nmNanLVL2nxbpbm0SDIBjWM5hSw5CRv/nV0Gql7RYooA4XMBAInLmB3X8CDyI99ejkv+rzcc9cOF4vc0GXLcKjN3QF4sAp8QQnQzGp28xWmsWgo3JkySxkk/rkIFZ7hONnFagQbejEa+LKVU/DSYrSVOL4vJ9B9NDr0865bGNSCA8wwUkkEsTCg6bz5U7+JgkLBeNBPU/L/pVXwdwHfMhBL6ErESQFAJ93Lypc5MpCYbxtX00wajNRu31XVmC+8gV1c3pTmqbE9rMOn2856IC365+hqqxPblpi1a+LnXpsK53PGNzDKtfNed68qiWIX3kD8awl3i+Nu/ayDooCD1OprkvcCuXB43LHcEktruN4HP8AU1i8s/G5xfy2GL7XYa3M3MxE6IM50qoxf7QhqLVok6xmMbdVGoqvwvZ9SoJ5gHoNROw29a88XwqLir4QnMTBYQZHX51i8mVbnHjEMV2lxd/RWyKf7Max/H+tztXg+Hv3QA9xyOhckfyrodeorpJR5KZlgkQoWTppyOmlXiKqIMxgCBLH0k1i2361NfjMp2eysvIMcsKAo0BYf8vTnVlZ4Cg5D4y3+nyq1xSAZDIjNMyCIyXOdcg4/aDMGzALs2hn+77XyrOmjt4EAR+Hh+SxXsmEA2Eegry4vjDbQG2JLjwnpMaxy3rw4Xxa67KhVWHNjAaAD90xMigueF4UeEEaZuaaagfamPSuvE9nbTbDKeqmK5+GqDBjZhBJUkdAfDO/4b1TX+2WI75VuIFytlZEhg8nLJJOYa+Ue6iPTinZLwsRlbQnxDKdB1FUN7scQvssBAJiHB057fnWp4j21tK4TIZzZbuYhCORyg+1rz8j76sW4tZt27ZuXFGYIN5MsBuBqN6ivm39BuNA0DkPrF+UaUV9VGGU6wDPOAfnRTY56c0hTivp7fN0Jqhu2UhzeY7hnfMQBkLbTsN+Wx86vbkxpvVRhrPhi6APERBEgiTprvvXm5r8engn0+HYJXS6LTEo4UZiVYAiSQskdR8q9f8AZW3BzOZ5Qyr0/dNdtq0ANBAAhQNABsAByEVPDf6157fj0SfVNd7LnXI5+Kg8+qtPyqXDV+ilg8Fn1BEwFQxrIB1Lcuhq/uWh5VVcTQ5LkJnJgKu4ldVzTtqakur4ffK8uKdrO7jxLrK5Yg7atvyqqtW7qPbU3GcvDEOkwB4oBWI1near+FcCLP3+KYBss27I1C6/aGwg/Z3J36V2cSvOtxikki2SAJiT4RHIa71rVhNfjjHaO3/SBNvKcxUgsxRRkUqSSoJI30jpWmxOON23qyrB1yM0MIYQdjoQd/SqPB2L6oqKVtqBHhAVmO5OYbkmT6V72eFFwUcsQrTJnUkTA5ZQGir281Dr7uve3jsOgIbK5JEwobbcSNtefx61wpxYmRaV55HO2kzrAJ8t+a+dWdngyLyEgSZ1IHM68qmRaUqxYQw0OpHWT0rnpq1X3Mdi7mmcqP3YX5iT+hXkvAmb/eMW9+v4z+FW/wBMXxhVYsswIgGBO/KvC9xX6oOoVfEFknMp6xE89I3rXtTyObB8AQFhEweesSoJ/GasBw8KpgbDlp+Fct7EXFe2wYKbpXKFBZZdFA0O+g5zSvWW+k5czeMZjEAFFgFdtRPLXeibd+FRToCMwALCROvMivMcQtZirNlOgEjQk8h1rl+gf1pQygypcgkkArsAK8MID9LPIBmECIMKxJPnoKuk2liOKsFNu3bLMFRVIJBDaeI6QVGhIro4rbgOYGYWswnoWykTyP8Ar0qrxNs/TASdBctLuQNkJ9Zrv7UcR7sCIYP4HIOtuJgkCdJYT03pfCS5+YqzsjcW8xbQDKQw1JDSJBJ6e6rPtDhPtAtCDUA9TE+/xciKwnBzfwzNetwUDFG8QKMJJAIEnUAkEa/hX0bG4kPhwYKm4isJ1Ako3iI20nXbSu3LhJdy7lYwvmv1ycMwg7kMAZuONCS2hBXSTtqa4FweXEC3AyzJjbYnlV1w9iLNtSpGVwJIIBJLHSR5j1rwuYK414XQhGw1IiYIkHXrsRXFt24vC5pnbYfhVR2Ss+2SSTC8zzAq+xNtyAFjMCpPQ+8VU8Iwgznu7ikpGcKNyJCyxJ19x99Pw/Vng/a0iARO52kHTNHr6TFeNyx/3gQdigaNxOYtMfCp4Xhrl9bl0GMwKEBRBG4iDvsRrUMTgMuIVlvp3txW7pbg8TDKZiGBMSTsY91QcvGOHK+MVW2uCTBI2BJ5x9kcudVfHeBqbqZZVry5SwnVlBUzBH3fOr7iWCvd+tzJnFsHLlZQTKwQZA5zrNcfF8SQ1ksjAIzM7hXdV+sllMA66fOgWM4PiQ8WcTcS2AoVVYgCFEwI6zRWisYlWVW+8ARMTBE9aKm1KuLifEGtZStsPMiO8W2Z8g29cy8dXmrD3Qf8q9ExSXwVKyBE5gpGsx1869N5JryuE47v2OW7x+5ENhbon7pt3PzH4V4L2i+t/wBxeMLHiUWwCTqZOhPu86sTwmz/AGSe8KFPqBXieCWS2iEQBpmMSfKYn4Vx7W3br1kmnliO0rqNLAg82uhflloXjF9lYLYiVIW4t5GjSMwWNYPKeVe39AWvu8+tdA4BhyNbSTGpiKw1Gdbi2IBy/Sm0OpbD+XM5I+dct3i99iV+k4VgSNLqMuu+pgDlW3FuBAJG0DlAEbVyYuyGYSdAeagzAP6+FUZ2xxLEvu2FcAbpc3+JaJ0pWcRiBmIsqSRBKXgSw1059T7q0OH4dbKeJbZ91tR8gK5MZwax3bk2bUhGynKoIMGOQpRT8G7U9+z2zb7u5bR2cHxEhYHeK2kEkxHn8R2fSXOctOtjO40AJgALAHIMNfKodluCW1tMSxJcMhHhkJMAa61Z8UtpbtO7K58CgkOgYrmUAbnXblyoeuNbbd5aDQT3Bdp1JMErqxJgQfSuS1bbLYJOjMC8aa54IMcspX0pYfjA8JRQIBUi46tpOgEAQI6Hma7H45l1yjLIAFo2yw21hjEAHX3aeee8a6VJcMe8xWmrIwQxvqRA+WlN+HscKiBSGDNAOmgDZWj4r6V62+0SkgKHJO4KIs+KNwxkx4tvSrDB8UV5zTbI+9lXfzYVeydXO+GZza8PsXFbcGMqZSpPkSdfKvfEYO4bwcKCArJBMSGIMxGm1dFoKNGuQSzZRnCkyxI0G8iKhib1n2e8BedVzy3nIJj1qoj/AEexvC4zAESNuUzG/wAPd61zPwdFZnNyDLt7Q3IPXfeu5blgtkBUvr4Yk6bzpUPplhiUU+KGEZGGwM6kR1ojiuYOwGLswMeIwCZaNxl91ZfHcbm+/dAQdR4AznSPEzEqdR/1rWYzjFoE2yjMZykZVyztzO21YzFYdLd0lncAIzNmJQAZtOZ0jY84oNTwxLWIsasLZGUsp7u2C25Yg89SNCNI+PfebOsKuhEBlZRA/dIBArC8PuWL9p3tZycyqSveEBtfDPWNdoitdiMccNbQKufSDmJB95MEydaz+tT46DnVUUAQGEFmLnnqTpO9TOFYuHIt5wIzBNY1EST5mufCcSa6mZkCAOIglp67gVW4jtFeFzIvdgkwoKkzJgbsKqL02nO9w/AKPypNhCd3f+Yj5CvDHX3FuVaHjeAR1Ohqk4fxW7dvBO+bwn6xYXYHKR7PXzqixtrBaQCVByEi4Y1y/dJO52PpuLpeHg5GlpAGUyWiRrGecs1nb5AZ9RsZlUOkjqZPxFQ49xjFWGtmzcHdtbTKpVG8UajUgAGJqDQY3hxcoS8m22dCVghtR9grIgxB0qNt3m5KKfGPZYodFQjcfnVTxjtBibFuywt2nLoDdkXNH0OVck6a6T0pXO1LWrIvXbBPeEFlRhKeGFkvEzkPSgvvpTf2T+ts/wCOnVdw7tGL1pbgRlDT4WIkQSNYEcqKiqErYiO7ZekGANNtYETV3wpbKDwEIGjR7ik6DzY9aw57YlMCGJJvZgugOwJJaWOpKKNf35FfQrFnOqswiVUwwJiQNKutem9+PfL016RDfhTtWGkkj5RVZxi5aw1h71xFIQTqqySSAFBIMSSKljMVbTD52Pd51Hdg508bKWVSqwZ8tNjtViVaOhjY1MrpqKpeFYo3LKNczJnRGQrduSwKjMxUMcgzTAk6RXdj7fsgPc0k6XHHukzrSwj1CCecfH8TUGQjYaa899h0rlQODPeXB5ZlI/8AUCaZa4Z+sY9JS0w8vsSfWiupNvZ/CuPib/UXP4fP3fnUu/uifGp6Tb/+rCuTGtda2+Y2yMrGMlxNgY17w8/KiKRcPcyDKjEciAfWa47yscoZGALwSY+yA0fMVV8W7aXLN02rlw5QqwBGgIBADKFblGp+JoT9od3IrtkbKGKA2y0ZsoOY5ueWsXHbUyWt20SZXUaTAnblU7VzWuL/ALQrt0C3dtW7asyqbqhrJSW3BYkbA6Hzr6K+OsqFDLClkQTbOpYeEHSNRr51zvD59dZy/wBMLibuleOGs5zJ5XLa7cnJn8BW34rcw+XJCoSGCFrbr48pI0gTETHQGqv6Ph8yBXAlkXQmHuEwvhGxkNBNTHDrYZZ9o6WAbE2CIIPeREQRb9nXpUFSMVd5+FI6AsRJqVuygZZu5X+v7sTOis2cgbfaEjzqdi1bS4UFyXXJnUGGAJlSR0MV6HBPA24xd4Tr3a/AmJNcyOLd++Sf+H4f4onT0NWGGRRff6wM4AzoGkgN7OZdwOlcp4fbuXHXvJYgi4oclgGBXVZ23AmrtFbi2BxiZSSCPMCVZlOh91cf7RsMThcykexbUgzJEA6fGuzCWLCugZmLBWKw8wUDOQZMACG/Rrn7d31Fg5mAm0pUE75VUmPUUTTh/ZGk4S/p/wCIXz2t1pe0JTuLpJEjMuuniykge/asz+yzFLbwd3NPixioo2JZkAA18zWq4rgRdyDVAbkkTucrDWPcKl+rPjn4Og+ip0zgf+6K4+K2wMXYMRqv/wAjD86t8Nw0W7eVSZkMJLMBlII3PlXjc4OWOZmaecM8D3a6VNrpYXFBGo5VmOEiMddAH9rt5MD+daS6oKZZO0TqT67zVYeCKGDTMEH2m5a8zTfhr07mIOZtXHtbEx8PGPwFcPbJj9Hw5E7jU7+wT1OvxNe9+/ldpzAQxJBYDaeWgpnD28RbtE3XVltg5RcGYKxOVmQzvrBNN69LE+2WuEHvT8hXNjj/AFEk7m1ab3auQa9+IJbuBcJ3794tsXGkK7MhbKGJZcujRtBGlVPH8WuGsW7D3HZruS2pW2jtlFwiCsgQM4GmtDTRdn7k4a0Sd16+ZorjwvCr1tAi3bcLoJtNt/PRWWmW4VwNF7nMxRSpF5bd2CwyqCCyEEqQg6b9a3tviy5dBcjbRS0RXzy3d0Ay7ADc16rfjr/N/pXfKbcpdL7tlxPPbtWkXMzXVeLuZEIsy8nKCSMwQREa1w9sONC9woPmGYmyxABhmJGZTm1gEknX7NVxvjNmAII0BnXrExUrmKDJ3b+JBspiBoVkCNDDNt1qSaXa77Lcce9hxcuZc5fIqKFtZRbOVRvBYkzsAJitOHJidJjoRGu0Afo188w1xLahUBgdQpn39a7U42wAAJgbe0I9GqZY21ZdNuT5HlyryFv8o3j4Vkv9orn32HWIJ+ZpjtE2njbTyWsdK12jYoFjpqdI01A1H65GvPGsBbcmCMhGojloNt6y47TNESfiAZ/CniO0rupU7EQcq66GfvVetTcZLtBwO3fx2driR4Fa0GK3DAG2nnO+1UN7hLycjjuxdaynjEwdYJ22cAnatq6Wzr9ZOmpiZG2xFV93hy50KliBd7x8yjUEKCoExqUU/CtzbN0uuKYr6jDW7jWrzpbKEnLifEVHiMMAfEiAEydTpBM5TtGz9+bK3bjC2FBzuBlYWbaK/wDKoBiJy6amr69ZtNEBlhg2iIdVIZftCRIOnmK58fgrVx80NLMTdPhDNpoNPOPSrJYlrww/F/qr1hCcl+2jpduKouK9ptJhiGWc425aVTcKxlw3fF3neuV1DwRqt0XcwOpAn+b00eG4fh7bZkRgdOakc9dR5164XD2Ldw3FtnOdiW2kRou3yrV9/F7X+XB3l9GRQzN3nds7RmKvede9VSwi2RAJPOIrpu9qLWHt3cOVa5iFYFbynUMEQGLgOdRM6AkajXc1ZrxFQQckwQYkDY7aCs6ODL39y4SWVy3hgIApjLzOugrUv9M7/tacT4oGd5vtafEhe8ZkYxZT/gk2zuTI+OpAJI8L/ae2rC+mdXdraqQii2bdts2Y+LRwykzGvi5mpX7KMQxXxCIMyQBOm23iNeV3AWmCA29EACjM/nroRrqdak1/A7pX6TdWySLJtHTx6tezd4+YkHPOm2ymvXjFzvnsd4FCoCigAH2QSp1kxpHxrjswpkKNo1zHmT18zXo+KHIAdeX51mz026v6RzYhQ9s+C6LwYZYZlYzJGpJAGpk6cog2XG+LG/aa2ttvFmBIMhQbbqC2mwLD0rOnE+YHxpHFwfaHwmKnVdtJ2ZxYw2Ft2yQzKzBv4WdnkDfQGK4uP8US5jLRVlKo1ps40ygPJB2JGnu1qkxHECEJUyYMADnWVvY1hBJ1iDuN9/drXXi45d7rGeVmtPui3cwBWCpG41mdo+FYS9iXs8UuuHLqwhbWZmAzIhZsg2gq3LrVBwHiziyAZ3JHOQdZB9a8cRgUckkN4mznxQM3uiP0a5ddWt7223CeMLinYR4oOivAykZZ28+tUNvipXFiCRmW1bKgkHJ3jgeIGZETvz6aVX4F+5M2yQYg6zI8xFU3ff13NmI1Ox6W5H4mrjJ6mVvmkOM9osQ2IvE3GHeKyRM/UscyW/IQRt1NVPEeK3Lndi4xbu0CLJJgA8vl6V2ces577FB9gHn9lToPKF+VVqYNiGkbHQz030+IpprtOuterjA9scTatqltzlWcsydyTvPnRXpw3DEWlGZh7Wn940U8TbXCnNFFWswE7UA0qKB0NSooo5080dPQGlRQSF4jbT3ACo94Z3P4UqKCYJ6n1NM0UURDNrQ/50UVR621kmvZLQg6c6KKCDiIrzLfqBTooFmNRJoooINbHSvK5ZHSiiiPFrYqDCiigiTWcxijO/vNOiu/F+ufI9+zznuiOjGPQVYZjTorhXRJF1rgNsDG6D7P+Ciiorw4o575v4PxtvVfabRvf+VuiiiO6xcOXfr+NFFFEf/Z"/>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pic>
        <p:nvPicPr>
          <p:cNvPr id="23560" name="Picture 8" descr="https://encrypted-tbn0.gstatic.com/images?q=tbn:ANd9GcSTuHy154Lx7cSW_bUBVS-KwnhcKgeebqjVJfQWPjj-x_P2ctao"/>
          <p:cNvPicPr>
            <a:picLocks noChangeAspect="1" noChangeArrowheads="1"/>
          </p:cNvPicPr>
          <p:nvPr/>
        </p:nvPicPr>
        <p:blipFill>
          <a:blip r:embed="rId2" cstate="print"/>
          <a:srcRect/>
          <a:stretch>
            <a:fillRect/>
          </a:stretch>
        </p:blipFill>
        <p:spPr bwMode="auto">
          <a:xfrm>
            <a:off x="4328656" y="3284984"/>
            <a:ext cx="4419808" cy="2952328"/>
          </a:xfrm>
          <a:prstGeom prst="rect">
            <a:avLst/>
          </a:prstGeom>
          <a:ln>
            <a:noFill/>
          </a:ln>
          <a:effectLst>
            <a:outerShdw blurRad="292100" dist="139700" dir="2700000" algn="tl" rotWithShape="0">
              <a:srgbClr val="333333">
                <a:alpha val="65000"/>
              </a:srgbClr>
            </a:outerShdw>
          </a:effectLst>
        </p:spPr>
      </p:pic>
      <p:sp>
        <p:nvSpPr>
          <p:cNvPr id="7" name="Прямоугольник 6"/>
          <p:cNvSpPr/>
          <p:nvPr/>
        </p:nvSpPr>
        <p:spPr>
          <a:xfrm>
            <a:off x="4211960" y="1628800"/>
            <a:ext cx="4717032" cy="1477328"/>
          </a:xfrm>
          <a:prstGeom prst="rect">
            <a:avLst/>
          </a:prstGeom>
        </p:spPr>
        <p:txBody>
          <a:bodyPr wrap="square">
            <a:spAutoFit/>
          </a:bodyPr>
          <a:lstStyle/>
          <a:p>
            <a:pPr algn="just"/>
            <a:r>
              <a:rPr lang="ru-RU" dirty="0" smtClean="0">
                <a:solidFill>
                  <a:srgbClr val="002060"/>
                </a:solidFill>
              </a:rPr>
              <a:t>They are miniature marble copies of the ancient statues of the Quirinal Palace in Rome. The Quirinal Palace was the residence of the Italian kings from 1870 to 1946.</a:t>
            </a:r>
            <a:endParaRPr lang="ru-RU" dirty="0">
              <a:solidFill>
                <a:srgbClr val="002060"/>
              </a:solidFill>
            </a:endParaRPr>
          </a:p>
        </p:txBody>
      </p:sp>
      <p:pic>
        <p:nvPicPr>
          <p:cNvPr id="23562" name="Picture 10" descr="Манеж Конногвардейского полка."/>
          <p:cNvPicPr>
            <a:picLocks noChangeAspect="1" noChangeArrowheads="1"/>
          </p:cNvPicPr>
          <p:nvPr/>
        </p:nvPicPr>
        <p:blipFill>
          <a:blip r:embed="rId3" cstate="print"/>
          <a:srcRect/>
          <a:stretch>
            <a:fillRect/>
          </a:stretch>
        </p:blipFill>
        <p:spPr bwMode="auto">
          <a:xfrm>
            <a:off x="395536" y="1700808"/>
            <a:ext cx="3530231" cy="3240360"/>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55" presetClass="entr" presetSubtype="0" fill="hold" grpId="0" nodeType="clickEffect">
                                  <p:stCondLst>
                                    <p:cond delay="0"/>
                                  </p:stCondLst>
                                  <p:childTnLst>
                                    <p:set>
                                      <p:cBhvr>
                                        <p:cTn id="13" dur="1" fill="hold">
                                          <p:stCondLst>
                                            <p:cond delay="0"/>
                                          </p:stCondLst>
                                        </p:cTn>
                                        <p:tgtEl>
                                          <p:spTgt spid="7"/>
                                        </p:tgtEl>
                                        <p:attrNameLst>
                                          <p:attrName>style.visibility</p:attrName>
                                        </p:attrNameLst>
                                      </p:cBhvr>
                                      <p:to>
                                        <p:strVal val="visible"/>
                                      </p:to>
                                    </p:set>
                                    <p:anim calcmode="lin" valueType="num">
                                      <p:cBhvr>
                                        <p:cTn id="14" dur="1000" fill="hold"/>
                                        <p:tgtEl>
                                          <p:spTgt spid="7"/>
                                        </p:tgtEl>
                                        <p:attrNameLst>
                                          <p:attrName>ppt_w</p:attrName>
                                        </p:attrNameLst>
                                      </p:cBhvr>
                                      <p:tavLst>
                                        <p:tav tm="0">
                                          <p:val>
                                            <p:strVal val="#ppt_w*0.70"/>
                                          </p:val>
                                        </p:tav>
                                        <p:tav tm="100000">
                                          <p:val>
                                            <p:strVal val="#ppt_w"/>
                                          </p:val>
                                        </p:tav>
                                      </p:tavLst>
                                    </p:anim>
                                    <p:anim calcmode="lin" valueType="num">
                                      <p:cBhvr>
                                        <p:cTn id="15" dur="1000" fill="hold"/>
                                        <p:tgtEl>
                                          <p:spTgt spid="7"/>
                                        </p:tgtEl>
                                        <p:attrNameLst>
                                          <p:attrName>ppt_h</p:attrName>
                                        </p:attrNameLst>
                                      </p:cBhvr>
                                      <p:tavLst>
                                        <p:tav tm="0">
                                          <p:val>
                                            <p:strVal val="#ppt_h"/>
                                          </p:val>
                                        </p:tav>
                                        <p:tav tm="100000">
                                          <p:val>
                                            <p:strVal val="#ppt_h"/>
                                          </p:val>
                                        </p:tav>
                                      </p:tavLst>
                                    </p:anim>
                                    <p:animEffect transition="in" filter="fade">
                                      <p:cBhvr>
                                        <p:cTn id="16" dur="1000"/>
                                        <p:tgtEl>
                                          <p:spTgt spid="7"/>
                                        </p:tgtEl>
                                      </p:cBhvr>
                                    </p:animEffect>
                                  </p:childTnLst>
                                </p:cTn>
                              </p:par>
                            </p:childTnLst>
                          </p:cTn>
                        </p:par>
                        <p:par>
                          <p:cTn id="17" fill="hold">
                            <p:stCondLst>
                              <p:cond delay="1000"/>
                            </p:stCondLst>
                            <p:childTnLst>
                              <p:par>
                                <p:cTn id="18" presetID="55" presetClass="entr" presetSubtype="0" fill="hold" nodeType="afterEffect">
                                  <p:stCondLst>
                                    <p:cond delay="0"/>
                                  </p:stCondLst>
                                  <p:childTnLst>
                                    <p:set>
                                      <p:cBhvr>
                                        <p:cTn id="19" dur="1" fill="hold">
                                          <p:stCondLst>
                                            <p:cond delay="0"/>
                                          </p:stCondLst>
                                        </p:cTn>
                                        <p:tgtEl>
                                          <p:spTgt spid="23560"/>
                                        </p:tgtEl>
                                        <p:attrNameLst>
                                          <p:attrName>style.visibility</p:attrName>
                                        </p:attrNameLst>
                                      </p:cBhvr>
                                      <p:to>
                                        <p:strVal val="visible"/>
                                      </p:to>
                                    </p:set>
                                    <p:anim calcmode="lin" valueType="num">
                                      <p:cBhvr>
                                        <p:cTn id="20" dur="1000" fill="hold"/>
                                        <p:tgtEl>
                                          <p:spTgt spid="23560"/>
                                        </p:tgtEl>
                                        <p:attrNameLst>
                                          <p:attrName>ppt_w</p:attrName>
                                        </p:attrNameLst>
                                      </p:cBhvr>
                                      <p:tavLst>
                                        <p:tav tm="0">
                                          <p:val>
                                            <p:strVal val="#ppt_w*0.70"/>
                                          </p:val>
                                        </p:tav>
                                        <p:tav tm="100000">
                                          <p:val>
                                            <p:strVal val="#ppt_w"/>
                                          </p:val>
                                        </p:tav>
                                      </p:tavLst>
                                    </p:anim>
                                    <p:anim calcmode="lin" valueType="num">
                                      <p:cBhvr>
                                        <p:cTn id="21" dur="1000" fill="hold"/>
                                        <p:tgtEl>
                                          <p:spTgt spid="23560"/>
                                        </p:tgtEl>
                                        <p:attrNameLst>
                                          <p:attrName>ppt_h</p:attrName>
                                        </p:attrNameLst>
                                      </p:cBhvr>
                                      <p:tavLst>
                                        <p:tav tm="0">
                                          <p:val>
                                            <p:strVal val="#ppt_h"/>
                                          </p:val>
                                        </p:tav>
                                        <p:tav tm="100000">
                                          <p:val>
                                            <p:strVal val="#ppt_h"/>
                                          </p:val>
                                        </p:tav>
                                      </p:tavLst>
                                    </p:anim>
                                    <p:animEffect transition="in" filter="fade">
                                      <p:cBhvr>
                                        <p:cTn id="22" dur="1000"/>
                                        <p:tgtEl>
                                          <p:spTgt spid="235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2" descr="File:Dioskouroi Met L.2008.18.1-2 n03.jpg"/>
          <p:cNvPicPr>
            <a:picLocks noChangeAspect="1" noChangeArrowheads="1"/>
          </p:cNvPicPr>
          <p:nvPr/>
        </p:nvPicPr>
        <p:blipFill>
          <a:blip r:embed="rId2" cstate="print"/>
          <a:srcRect/>
          <a:stretch>
            <a:fillRect/>
          </a:stretch>
        </p:blipFill>
        <p:spPr bwMode="auto">
          <a:xfrm>
            <a:off x="323528" y="1916832"/>
            <a:ext cx="4824536" cy="3744416"/>
          </a:xfrm>
          <a:prstGeom prst="rect">
            <a:avLst/>
          </a:prstGeom>
          <a:ln>
            <a:noFill/>
          </a:ln>
          <a:effectLst>
            <a:outerShdw blurRad="292100" dist="139700" dir="2700000" algn="tl" rotWithShape="0">
              <a:srgbClr val="333333">
                <a:alpha val="65000"/>
              </a:srgbClr>
            </a:outerShdw>
          </a:effectLst>
        </p:spPr>
      </p:pic>
      <p:sp>
        <p:nvSpPr>
          <p:cNvPr id="3" name="Прямоугольник 2"/>
          <p:cNvSpPr/>
          <p:nvPr/>
        </p:nvSpPr>
        <p:spPr>
          <a:xfrm>
            <a:off x="755576" y="188640"/>
            <a:ext cx="7272808" cy="707886"/>
          </a:xfrm>
          <a:prstGeom prst="rect">
            <a:avLst/>
          </a:prstGeom>
        </p:spPr>
        <p:txBody>
          <a:bodyPr wrap="square">
            <a:spAutoFit/>
          </a:bodyPr>
          <a:lstStyle/>
          <a:p>
            <a:pPr algn="ctr"/>
            <a:r>
              <a:rPr lang="en-US" sz="2000" dirty="0" smtClean="0">
                <a:solidFill>
                  <a:schemeClr val="bg1"/>
                </a:solidFill>
              </a:rPr>
              <a:t>The Dioscuri are the heroes of ancient mythology twin brothers Pollux and </a:t>
            </a:r>
            <a:r>
              <a:rPr lang="en-US" sz="2000" dirty="0" smtClean="0">
                <a:solidFill>
                  <a:schemeClr val="bg1"/>
                </a:solidFill>
              </a:rPr>
              <a:t>Castor</a:t>
            </a:r>
            <a:r>
              <a:rPr lang="ru-RU" sz="2000" dirty="0" smtClean="0">
                <a:solidFill>
                  <a:schemeClr val="bg1"/>
                </a:solidFill>
              </a:rPr>
              <a:t>.</a:t>
            </a:r>
            <a:endParaRPr lang="ru-RU" sz="2000" dirty="0">
              <a:solidFill>
                <a:schemeClr val="bg1"/>
              </a:solidFill>
            </a:endParaRPr>
          </a:p>
        </p:txBody>
      </p:sp>
      <p:sp>
        <p:nvSpPr>
          <p:cNvPr id="4" name="Прямоугольник 3"/>
          <p:cNvSpPr/>
          <p:nvPr/>
        </p:nvSpPr>
        <p:spPr>
          <a:xfrm>
            <a:off x="5364088" y="1556792"/>
            <a:ext cx="3563888" cy="4524315"/>
          </a:xfrm>
          <a:prstGeom prst="rect">
            <a:avLst/>
          </a:prstGeom>
        </p:spPr>
        <p:txBody>
          <a:bodyPr wrap="square">
            <a:spAutoFit/>
          </a:bodyPr>
          <a:lstStyle/>
          <a:p>
            <a:pPr algn="just"/>
            <a:r>
              <a:rPr lang="en-US" dirty="0" smtClean="0"/>
              <a:t>They were so alike that they couldn’t be </a:t>
            </a:r>
            <a:r>
              <a:rPr lang="en-US" dirty="0" smtClean="0"/>
              <a:t>distinguished </a:t>
            </a:r>
            <a:r>
              <a:rPr lang="en-US" dirty="0" smtClean="0"/>
              <a:t>from one another. However, Castor was mortal while Pollux inherited immortality from his father. Both of them were excellent horsemen and brave warriors. They loved each other and were inseparable. When Castor was killed in a battle Pollux felt so lonely, that he begged Zeus to </a:t>
            </a:r>
            <a:r>
              <a:rPr lang="en-US" dirty="0" smtClean="0"/>
              <a:t>allow </a:t>
            </a:r>
            <a:r>
              <a:rPr lang="en-US" dirty="0" smtClean="0"/>
              <a:t>him to die. Zeus </a:t>
            </a:r>
            <a:r>
              <a:rPr lang="en-US" dirty="0" smtClean="0"/>
              <a:t>permitted  </a:t>
            </a:r>
            <a:r>
              <a:rPr lang="en-US" dirty="0" smtClean="0"/>
              <a:t>Pollux to share his immortality with his twin brother. </a:t>
            </a:r>
            <a:endParaRPr lang="ru-R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55" presetClass="entr" presetSubtype="0" fill="hold" grpId="0" nodeType="click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p:cTn id="14" dur="1000" fill="hold"/>
                                        <p:tgtEl>
                                          <p:spTgt spid="4"/>
                                        </p:tgtEl>
                                        <p:attrNameLst>
                                          <p:attrName>ppt_w</p:attrName>
                                        </p:attrNameLst>
                                      </p:cBhvr>
                                      <p:tavLst>
                                        <p:tav tm="0">
                                          <p:val>
                                            <p:strVal val="#ppt_w*0.70"/>
                                          </p:val>
                                        </p:tav>
                                        <p:tav tm="100000">
                                          <p:val>
                                            <p:strVal val="#ppt_w"/>
                                          </p:val>
                                        </p:tav>
                                      </p:tavLst>
                                    </p:anim>
                                    <p:anim calcmode="lin" valueType="num">
                                      <p:cBhvr>
                                        <p:cTn id="15" dur="1000" fill="hold"/>
                                        <p:tgtEl>
                                          <p:spTgt spid="4"/>
                                        </p:tgtEl>
                                        <p:attrNameLst>
                                          <p:attrName>ppt_h</p:attrName>
                                        </p:attrNameLst>
                                      </p:cBhvr>
                                      <p:tavLst>
                                        <p:tav tm="0">
                                          <p:val>
                                            <p:strVal val="#ppt_h"/>
                                          </p:val>
                                        </p:tav>
                                        <p:tav tm="100000">
                                          <p:val>
                                            <p:strVal val="#ppt_h"/>
                                          </p:val>
                                        </p:tav>
                                      </p:tavLst>
                                    </p:anim>
                                    <p:animEffect transition="in" filter="fade">
                                      <p:cBhvr>
                                        <p:cTn id="16"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2" descr="File:WLANL - Artshooter - Zeus, Hera en Amor observeren de geboorte van Helena en de Dioskuren.jpg"/>
          <p:cNvPicPr>
            <a:picLocks noChangeAspect="1" noChangeArrowheads="1"/>
          </p:cNvPicPr>
          <p:nvPr/>
        </p:nvPicPr>
        <p:blipFill>
          <a:blip r:embed="rId2" cstate="print">
            <a:lum bright="10000"/>
          </a:blip>
          <a:srcRect/>
          <a:stretch>
            <a:fillRect/>
          </a:stretch>
        </p:blipFill>
        <p:spPr bwMode="auto">
          <a:xfrm>
            <a:off x="251520" y="1412776"/>
            <a:ext cx="4788421" cy="4772487"/>
          </a:xfrm>
          <a:prstGeom prst="rect">
            <a:avLst/>
          </a:prstGeom>
          <a:ln>
            <a:noFill/>
          </a:ln>
          <a:effectLst>
            <a:softEdge rad="112500"/>
          </a:effectLst>
        </p:spPr>
      </p:pic>
      <p:sp>
        <p:nvSpPr>
          <p:cNvPr id="4" name="Прямоугольник 3"/>
          <p:cNvSpPr/>
          <p:nvPr/>
        </p:nvSpPr>
        <p:spPr>
          <a:xfrm>
            <a:off x="539552" y="188640"/>
            <a:ext cx="4176464" cy="1015663"/>
          </a:xfrm>
          <a:prstGeom prst="rect">
            <a:avLst/>
          </a:prstGeom>
        </p:spPr>
        <p:txBody>
          <a:bodyPr wrap="square">
            <a:spAutoFit/>
          </a:bodyPr>
          <a:lstStyle/>
          <a:p>
            <a:pPr algn="just"/>
            <a:r>
              <a:rPr lang="en-US" sz="2000" dirty="0" smtClean="0">
                <a:solidFill>
                  <a:schemeClr val="bg1"/>
                </a:solidFill>
              </a:rPr>
              <a:t>Zeus, Hera, and Amor observe the birth of Helen and the Dioscuri </a:t>
            </a:r>
            <a:endParaRPr lang="ru-RU" sz="2000" dirty="0">
              <a:solidFill>
                <a:schemeClr val="bg1"/>
              </a:solidFill>
            </a:endParaRPr>
          </a:p>
        </p:txBody>
      </p:sp>
      <p:sp>
        <p:nvSpPr>
          <p:cNvPr id="5" name="Прямоугольник 4"/>
          <p:cNvSpPr/>
          <p:nvPr/>
        </p:nvSpPr>
        <p:spPr>
          <a:xfrm>
            <a:off x="5436096" y="1772816"/>
            <a:ext cx="3312368" cy="4093428"/>
          </a:xfrm>
          <a:prstGeom prst="rect">
            <a:avLst/>
          </a:prstGeom>
        </p:spPr>
        <p:txBody>
          <a:bodyPr wrap="square">
            <a:spAutoFit/>
          </a:bodyPr>
          <a:lstStyle/>
          <a:p>
            <a:pPr algn="just"/>
            <a:r>
              <a:rPr lang="en-US" sz="2000" dirty="0" smtClean="0"/>
              <a:t>According to the mythology Zeus </a:t>
            </a:r>
            <a:r>
              <a:rPr lang="en-US" sz="2000" dirty="0" smtClean="0"/>
              <a:t>sometimes descended from Olympus to enter into nuptial relations with </a:t>
            </a:r>
            <a:r>
              <a:rPr lang="en-US" sz="2000" dirty="0" smtClean="0"/>
              <a:t>women </a:t>
            </a:r>
            <a:r>
              <a:rPr lang="en-US" sz="2000" dirty="0" smtClean="0"/>
              <a:t>who didn’t belong to the realm of the gods. As a result of one such visit the twins Castor and Pollux were born to Zeus and the wife of the Spartan King, Tyndareus. </a:t>
            </a:r>
            <a:endParaRPr lang="ru-RU" sz="2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55" presetClass="entr" presetSubtype="0" fill="hold" grpId="0" nodeType="click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p:cTn id="14" dur="1000" fill="hold"/>
                                        <p:tgtEl>
                                          <p:spTgt spid="4"/>
                                        </p:tgtEl>
                                        <p:attrNameLst>
                                          <p:attrName>ppt_w</p:attrName>
                                        </p:attrNameLst>
                                      </p:cBhvr>
                                      <p:tavLst>
                                        <p:tav tm="0">
                                          <p:val>
                                            <p:strVal val="#ppt_w*0.70"/>
                                          </p:val>
                                        </p:tav>
                                        <p:tav tm="100000">
                                          <p:val>
                                            <p:strVal val="#ppt_w"/>
                                          </p:val>
                                        </p:tav>
                                      </p:tavLst>
                                    </p:anim>
                                    <p:anim calcmode="lin" valueType="num">
                                      <p:cBhvr>
                                        <p:cTn id="15" dur="1000" fill="hold"/>
                                        <p:tgtEl>
                                          <p:spTgt spid="4"/>
                                        </p:tgtEl>
                                        <p:attrNameLst>
                                          <p:attrName>ppt_h</p:attrName>
                                        </p:attrNameLst>
                                      </p:cBhvr>
                                      <p:tavLst>
                                        <p:tav tm="0">
                                          <p:val>
                                            <p:strVal val="#ppt_h"/>
                                          </p:val>
                                        </p:tav>
                                        <p:tav tm="100000">
                                          <p:val>
                                            <p:strVal val="#ppt_h"/>
                                          </p:val>
                                        </p:tav>
                                      </p:tavLst>
                                    </p:anim>
                                    <p:animEffect transition="in" filter="fade">
                                      <p:cBhvr>
                                        <p:cTn id="16"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Picture 2" descr="http://kn.sobaka.ru/n86/images/05.jpg"/>
          <p:cNvPicPr>
            <a:picLocks noChangeAspect="1" noChangeArrowheads="1"/>
          </p:cNvPicPr>
          <p:nvPr/>
        </p:nvPicPr>
        <p:blipFill>
          <a:blip r:embed="rId2" cstate="print"/>
          <a:srcRect/>
          <a:stretch>
            <a:fillRect/>
          </a:stretch>
        </p:blipFill>
        <p:spPr bwMode="auto">
          <a:xfrm>
            <a:off x="539552" y="1844824"/>
            <a:ext cx="7920880" cy="331236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3" name="Прямоугольник 2"/>
          <p:cNvSpPr/>
          <p:nvPr/>
        </p:nvSpPr>
        <p:spPr>
          <a:xfrm>
            <a:off x="971600" y="260648"/>
            <a:ext cx="7488832" cy="707886"/>
          </a:xfrm>
          <a:prstGeom prst="rect">
            <a:avLst/>
          </a:prstGeom>
        </p:spPr>
        <p:txBody>
          <a:bodyPr wrap="square">
            <a:spAutoFit/>
          </a:bodyPr>
          <a:lstStyle/>
          <a:p>
            <a:r>
              <a:rPr lang="en-US" sz="2000" dirty="0" smtClean="0">
                <a:solidFill>
                  <a:schemeClr val="bg1"/>
                </a:solidFill>
              </a:rPr>
              <a:t>Close to the Manege at the beginning of a boulevard there are two columns crowned with figures of </a:t>
            </a:r>
            <a:r>
              <a:rPr lang="en-US" sz="2000" dirty="0" smtClean="0">
                <a:solidFill>
                  <a:schemeClr val="bg1"/>
                </a:solidFill>
              </a:rPr>
              <a:t>Glory.</a:t>
            </a:r>
            <a:endParaRPr lang="ru-RU" sz="2000" dirty="0">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theme/theme1.xml><?xml version="1.0" encoding="utf-8"?>
<a:theme xmlns:a="http://schemas.openxmlformats.org/drawingml/2006/main" name="sample">
  <a:themeElements>
    <a:clrScheme name="sample 3">
      <a:dk1>
        <a:srgbClr val="18418C"/>
      </a:dk1>
      <a:lt1>
        <a:srgbClr val="FFFFFF"/>
      </a:lt1>
      <a:dk2>
        <a:srgbClr val="FFFFE7"/>
      </a:dk2>
      <a:lt2>
        <a:srgbClr val="DDDDDD"/>
      </a:lt2>
      <a:accent1>
        <a:srgbClr val="3492B4"/>
      </a:accent1>
      <a:accent2>
        <a:srgbClr val="7CB444"/>
      </a:accent2>
      <a:accent3>
        <a:srgbClr val="FFFFFF"/>
      </a:accent3>
      <a:accent4>
        <a:srgbClr val="133677"/>
      </a:accent4>
      <a:accent5>
        <a:srgbClr val="AEC7D6"/>
      </a:accent5>
      <a:accent6>
        <a:srgbClr val="70A33D"/>
      </a:accent6>
      <a:hlink>
        <a:srgbClr val="6A9EB0"/>
      </a:hlink>
      <a:folHlink>
        <a:srgbClr val="336699"/>
      </a:folHlink>
    </a:clrScheme>
    <a:fontScheme name="sample">
      <a:majorFont>
        <a:latin typeface="Arial"/>
        <a:ea typeface=""/>
        <a:cs typeface=""/>
      </a:majorFont>
      <a:minorFont>
        <a:latin typeface="Verdana"/>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sample 1">
        <a:dk1>
          <a:srgbClr val="000066"/>
        </a:dk1>
        <a:lt1>
          <a:srgbClr val="FFFFFF"/>
        </a:lt1>
        <a:dk2>
          <a:srgbClr val="FFFFFF"/>
        </a:dk2>
        <a:lt2>
          <a:srgbClr val="B2B2B2"/>
        </a:lt2>
        <a:accent1>
          <a:srgbClr val="C0D070"/>
        </a:accent1>
        <a:accent2>
          <a:srgbClr val="0099CC"/>
        </a:accent2>
        <a:accent3>
          <a:srgbClr val="FFFFFF"/>
        </a:accent3>
        <a:accent4>
          <a:srgbClr val="000056"/>
        </a:accent4>
        <a:accent5>
          <a:srgbClr val="DCE4BB"/>
        </a:accent5>
        <a:accent6>
          <a:srgbClr val="008AB9"/>
        </a:accent6>
        <a:hlink>
          <a:srgbClr val="CA9938"/>
        </a:hlink>
        <a:folHlink>
          <a:srgbClr val="166A84"/>
        </a:folHlink>
      </a:clrScheme>
      <a:clrMap bg1="lt1" tx1="dk1" bg2="lt2" tx2="dk2" accent1="accent1" accent2="accent2" accent3="accent3" accent4="accent4" accent5="accent5" accent6="accent6" hlink="hlink" folHlink="folHlink"/>
    </a:extraClrScheme>
    <a:extraClrScheme>
      <a:clrScheme name="sample 2">
        <a:dk1>
          <a:srgbClr val="000066"/>
        </a:dk1>
        <a:lt1>
          <a:srgbClr val="FFFFFF"/>
        </a:lt1>
        <a:dk2>
          <a:srgbClr val="FFFFE7"/>
        </a:dk2>
        <a:lt2>
          <a:srgbClr val="B2B2B2"/>
        </a:lt2>
        <a:accent1>
          <a:srgbClr val="6D77BF"/>
        </a:accent1>
        <a:accent2>
          <a:srgbClr val="FF9966"/>
        </a:accent2>
        <a:accent3>
          <a:srgbClr val="FFFFFF"/>
        </a:accent3>
        <a:accent4>
          <a:srgbClr val="000056"/>
        </a:accent4>
        <a:accent5>
          <a:srgbClr val="BABDDC"/>
        </a:accent5>
        <a:accent6>
          <a:srgbClr val="E78A5C"/>
        </a:accent6>
        <a:hlink>
          <a:srgbClr val="A959A1"/>
        </a:hlink>
        <a:folHlink>
          <a:srgbClr val="3AABC6"/>
        </a:folHlink>
      </a:clrScheme>
      <a:clrMap bg1="lt1" tx1="dk1" bg2="lt2" tx2="dk2" accent1="accent1" accent2="accent2" accent3="accent3" accent4="accent4" accent5="accent5" accent6="accent6" hlink="hlink" folHlink="folHlink"/>
    </a:extraClrScheme>
    <a:extraClrScheme>
      <a:clrScheme name="sample 3">
        <a:dk1>
          <a:srgbClr val="18418C"/>
        </a:dk1>
        <a:lt1>
          <a:srgbClr val="FFFFFF"/>
        </a:lt1>
        <a:dk2>
          <a:srgbClr val="FFFFE7"/>
        </a:dk2>
        <a:lt2>
          <a:srgbClr val="DDDDDD"/>
        </a:lt2>
        <a:accent1>
          <a:srgbClr val="3492B4"/>
        </a:accent1>
        <a:accent2>
          <a:srgbClr val="7CB444"/>
        </a:accent2>
        <a:accent3>
          <a:srgbClr val="FFFFFF"/>
        </a:accent3>
        <a:accent4>
          <a:srgbClr val="133677"/>
        </a:accent4>
        <a:accent5>
          <a:srgbClr val="AEC7D6"/>
        </a:accent5>
        <a:accent6>
          <a:srgbClr val="70A33D"/>
        </a:accent6>
        <a:hlink>
          <a:srgbClr val="6A9EB0"/>
        </a:hlink>
        <a:folHlink>
          <a:srgbClr val="336699"/>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cdb2004c006l</Template>
  <TotalTime>131</TotalTime>
  <Words>487</Words>
  <Application>Microsoft Office PowerPoint</Application>
  <PresentationFormat>Экран (4:3)</PresentationFormat>
  <Paragraphs>42</Paragraphs>
  <Slides>14</Slides>
  <Notes>0</Notes>
  <HiddenSlides>0</HiddenSlides>
  <MMClips>0</MMClips>
  <ScaleCrop>false</ScaleCrop>
  <HeadingPairs>
    <vt:vector size="6" baseType="variant">
      <vt:variant>
        <vt:lpstr>Тема</vt:lpstr>
      </vt:variant>
      <vt:variant>
        <vt:i4>1</vt:i4>
      </vt:variant>
      <vt:variant>
        <vt:lpstr>Внедренные серверы OLE</vt:lpstr>
      </vt:variant>
      <vt:variant>
        <vt:i4>1</vt:i4>
      </vt:variant>
      <vt:variant>
        <vt:lpstr>Заголовки слайдов</vt:lpstr>
      </vt:variant>
      <vt:variant>
        <vt:i4>14</vt:i4>
      </vt:variant>
    </vt:vector>
  </HeadingPairs>
  <TitlesOfParts>
    <vt:vector size="16" baseType="lpstr">
      <vt:lpstr>sample</vt:lpstr>
      <vt:lpstr>Adobe Photoshop Image</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Larisa</dc:creator>
  <cp:lastModifiedBy>Larisa</cp:lastModifiedBy>
  <cp:revision>25</cp:revision>
  <dcterms:created xsi:type="dcterms:W3CDTF">2012-11-18T16:52:09Z</dcterms:created>
  <dcterms:modified xsi:type="dcterms:W3CDTF">2012-11-18T19:13:58Z</dcterms:modified>
</cp:coreProperties>
</file>