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A97567-0BEF-42D6-828C-5F47D5B59374}" type="datetimeFigureOut">
              <a:rPr lang="ru-RU" smtClean="0"/>
              <a:pPr/>
              <a:t>04.01.2013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2F00EC-81F1-4B09-8DBB-D4F55AD300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28670"/>
            <a:ext cx="915513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Словарная работа </a:t>
            </a:r>
          </a:p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во 2 классе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4678" y="5572140"/>
            <a:ext cx="5715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Парахина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Ирина Юрьевна, учитель начальных классов</a:t>
            </a:r>
          </a:p>
          <a:p>
            <a:pPr algn="r"/>
            <a:r>
              <a:rPr lang="ru-RU" sz="240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№537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6894"/>
            <a:ext cx="6698623" cy="5489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ятно 2 1"/>
          <p:cNvSpPr/>
          <p:nvPr/>
        </p:nvSpPr>
        <p:spPr>
          <a:xfrm>
            <a:off x="-684584" y="-774931"/>
            <a:ext cx="5400600" cy="7173416"/>
          </a:xfrm>
          <a:prstGeom prst="irregularSeal2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Чернокрылый,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Красногрудый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зимой найдет приют: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боится он простуды,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 первым снегом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Тут как тут!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7542" y="4831532"/>
            <a:ext cx="546335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гирь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4735" y="6401998"/>
            <a:ext cx="720080" cy="12334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flipV="1">
            <a:off x="6300192" y="4918135"/>
            <a:ext cx="144016" cy="608645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310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Снегирь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птица семейства вьюрковых. Длина около 18 см. Обитает в хвойных лесах Евразии. Зимой кочует, часто появляясь близ жилья.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36912"/>
            <a:ext cx="571500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4508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826" y="1213133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Птица названа так потому, что прилетает к нам с севера вместе с первым снегом и заморозками. В переводе с тюркского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СНИГ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значит красногрудый. А потом оно изменилось на современное написание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СНЕГИРЬ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т.к. птичка стала ассоциироваться в народе со снегом. Есть такая примета: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 только пойдет первый снежок – жди снегиря.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74494" y="0"/>
            <a:ext cx="415479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Этимология</a:t>
            </a:r>
            <a:endParaRPr lang="ru-RU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190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6632"/>
            <a:ext cx="89289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Запишите слово, разделите на слоги, поставьте ударение, выделите орфограмму.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6372" y="1412964"/>
            <a:ext cx="669125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15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5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гирь</a:t>
            </a:r>
            <a:endParaRPr lang="ru-RU" sz="115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flipV="1">
            <a:off x="5652120" y="1412964"/>
            <a:ext cx="216024" cy="684076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05692" y="2991037"/>
            <a:ext cx="648072" cy="72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70420" y="4149080"/>
            <a:ext cx="844013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sz="115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н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̓ </a:t>
            </a:r>
            <a:r>
              <a:rPr lang="ru-RU" sz="115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г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̓ </a:t>
            </a:r>
            <a:r>
              <a:rPr lang="ru-RU" sz="115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̓ ]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166" y="3424644"/>
            <a:ext cx="29325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Транскрипция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602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6" grpId="0" animBg="1"/>
      <p:bldP spid="7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31405"/>
            <a:ext cx="3600400" cy="3523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7744" y="188640"/>
            <a:ext cx="4753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Однокоренные слова: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0148" y="856822"/>
            <a:ext cx="70888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гирёк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гирёнок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1331640" y="834970"/>
            <a:ext cx="1872208" cy="721821"/>
          </a:xfrm>
          <a:prstGeom prst="arc">
            <a:avLst>
              <a:gd name="adj1" fmla="val 10515511"/>
              <a:gd name="adj2" fmla="val 215238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8" name="Дуга 7"/>
          <p:cNvSpPr/>
          <p:nvPr/>
        </p:nvSpPr>
        <p:spPr>
          <a:xfrm>
            <a:off x="4355976" y="834969"/>
            <a:ext cx="1872208" cy="721821"/>
          </a:xfrm>
          <a:prstGeom prst="arc">
            <a:avLst>
              <a:gd name="adj1" fmla="val 10515511"/>
              <a:gd name="adj2" fmla="val 215238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686" y="3034140"/>
            <a:ext cx="5209761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гирь</a:t>
            </a:r>
          </a:p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прилетит — </a:t>
            </a:r>
          </a:p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зиме известит.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5910" y="2387065"/>
            <a:ext cx="2741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Пословица: 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650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 animBg="1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756" y="888599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Спокойные, “солидные”, нарядные, красногрудые, краснощёкие, красивые.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6808" y="116632"/>
            <a:ext cx="51503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Сочетаемость  слов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67" y="2325073"/>
            <a:ext cx="3384376" cy="437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58029" y="2434577"/>
            <a:ext cx="47450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Обрывают, расклёвывают, перекликаются, усаживаются, поют, </a:t>
            </a:r>
          </a:p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питаются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388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116632"/>
            <a:ext cx="4857192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44824"/>
            <a:ext cx="60493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Стынут лапы на морозе 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 сосны и ели.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Что за чудо на берёзе?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Яблоки поспели!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Подойду поближе к ней –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глазам не верится: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Стайка алых снегирей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Облепила деревце!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995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149</TotalTime>
  <Words>237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Холопов Станислав</dc:creator>
  <cp:lastModifiedBy>Admin</cp:lastModifiedBy>
  <cp:revision>17</cp:revision>
  <dcterms:created xsi:type="dcterms:W3CDTF">2012-11-07T17:40:25Z</dcterms:created>
  <dcterms:modified xsi:type="dcterms:W3CDTF">2013-01-04T19:44:07Z</dcterms:modified>
</cp:coreProperties>
</file>