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60" r:id="rId4"/>
    <p:sldId id="264" r:id="rId5"/>
    <p:sldId id="275" r:id="rId6"/>
    <p:sldId id="276" r:id="rId7"/>
    <p:sldId id="27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7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DFBF1-C416-4CAF-8661-36F0EF9B4549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57B262-B3D9-4662-8EFD-5B9165D8B82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116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Уважаемые коллеги, внимательно</a:t>
            </a:r>
            <a:r>
              <a:rPr lang="ru-RU" baseline="0" dirty="0" smtClean="0">
                <a:solidFill>
                  <a:srgbClr val="FF0000"/>
                </a:solidFill>
              </a:rPr>
              <a:t> читайте технические и методические указания к каждому виду заданий в примечаниях. Большинство слайдов сопровождается аудиозаписями, необходимо заранее приготовить аудиоустройство. Презентация может быть использована на внеклассных мероприятиях, на уроках литературного чтения, на предметных неделях и т.д. Возможно частичное использование презентации, в зависимости от целей и задач урока.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7B262-B3D9-4662-8EFD-5B9165D8B82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8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Следующие три вопроса предлагают ребятам определить сказку, по отрывкам из нее. При</a:t>
            </a:r>
            <a:r>
              <a:rPr lang="ru-RU" baseline="0" dirty="0" smtClean="0"/>
              <a:t> нажатии на область (не слово!) с ответом прозвучит </a:t>
            </a:r>
            <a:r>
              <a:rPr lang="ru-RU" baseline="0" dirty="0" err="1" smtClean="0"/>
              <a:t>аудиосигнал</a:t>
            </a:r>
            <a:r>
              <a:rPr lang="ru-RU" baseline="0" dirty="0" smtClean="0"/>
              <a:t>, соответствующий правильному, либо неправильному ответу.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7B262-B3D9-4662-8EFD-5B9165D8B82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9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Следующие четыре задания – музыкальные. Ребятам предлагается вспомнить песенки</a:t>
            </a:r>
            <a:r>
              <a:rPr lang="ru-RU" baseline="0" dirty="0" smtClean="0"/>
              <a:t> или слова главных героев сказок. Для проверки необходимо нажать на значок аудиозаписи.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7B262-B3D9-4662-8EFD-5B9165D8B82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045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Далее несколько слайдов занимает кроссворд. Кроссворд может отобразить только правильный вариант ответа,</a:t>
            </a:r>
            <a:r>
              <a:rPr lang="ru-RU" baseline="0" dirty="0" smtClean="0"/>
              <a:t> который «вылетает» при нажатии на стрелку или подобное.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7B262-B3D9-4662-8EFD-5B9165D8B82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120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7B262-B3D9-4662-8EFD-5B9165D8B82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920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698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839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37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694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0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554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3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445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31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849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552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67CA9-E23E-4B4D-8A14-46C195D2C424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A1690-818F-470E-AF99-E175A36A8B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045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98" r="12590"/>
          <a:stretch/>
        </p:blipFill>
        <p:spPr bwMode="auto">
          <a:xfrm>
            <a:off x="-606930" y="-444624"/>
            <a:ext cx="9750930" cy="740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8674" y="1252210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ГОСТЯХ У СКАЗКИ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299695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Шинкоренко Анна Валерьевна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«СОШ №28»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Астраханская область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Город Астрахань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74383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Круглая лента лицом вверх 4"/>
          <p:cNvSpPr/>
          <p:nvPr/>
        </p:nvSpPr>
        <p:spPr>
          <a:xfrm>
            <a:off x="251520" y="404664"/>
            <a:ext cx="8712968" cy="1728192"/>
          </a:xfrm>
          <a:prstGeom prst="ellipseRibbon2">
            <a:avLst>
              <a:gd name="adj1" fmla="val 25000"/>
              <a:gd name="adj2" fmla="val 68483"/>
              <a:gd name="adj3" fmla="val 12500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Из какой сказки этот отрывок: «</a:t>
            </a:r>
            <a:r>
              <a:rPr lang="ru-RU" b="1" dirty="0"/>
              <a:t> … Кот услыхал…Кот прибежал…Спина дугой, хвост трубой, глаза горят, когти выпущены. Ну, лису царапать! Бились лисица, билась, а петушка </a:t>
            </a:r>
            <a:r>
              <a:rPr lang="ru-RU" b="1" dirty="0" smtClean="0"/>
              <a:t>отпустила».</a:t>
            </a:r>
            <a:endParaRPr lang="ru-RU" b="1" dirty="0"/>
          </a:p>
        </p:txBody>
      </p:sp>
      <p:sp>
        <p:nvSpPr>
          <p:cNvPr id="7" name="Волна 6">
            <a:hlinkClick r:id="" action="ppaction://noaction">
              <a:snd r:embed="rId4" name="applause.wav"/>
            </a:hlinkClick>
          </p:cNvPr>
          <p:cNvSpPr/>
          <p:nvPr/>
        </p:nvSpPr>
        <p:spPr>
          <a:xfrm>
            <a:off x="539552" y="4725144"/>
            <a:ext cx="2304256" cy="1368152"/>
          </a:xfrm>
          <a:prstGeom prst="wav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Кот и петух</a:t>
            </a:r>
            <a:endParaRPr lang="ru-RU" b="1" dirty="0"/>
          </a:p>
        </p:txBody>
      </p:sp>
      <p:pic>
        <p:nvPicPr>
          <p:cNvPr id="2051" name="Picture 3">
            <a:hlinkClick r:id="" action="ppaction://noaction">
              <a:snd r:embed="rId5" name="Из прошл.снега - Ничего не понимаю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056" y="3428999"/>
            <a:ext cx="24018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>
            <a:hlinkClick r:id="" action="ppaction://noaction">
              <a:snd r:embed="rId5" name="Из прошл.снега - Ничего не понимаю.wav"/>
            </a:hlinkClick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60311"/>
            <a:ext cx="24018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616657" y="3972996"/>
            <a:ext cx="1891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Колобок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7019" y="28044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Репка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02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низ 1"/>
          <p:cNvSpPr/>
          <p:nvPr/>
        </p:nvSpPr>
        <p:spPr>
          <a:xfrm>
            <a:off x="611560" y="4869160"/>
            <a:ext cx="8280920" cy="1728192"/>
          </a:xfrm>
          <a:prstGeom prst="ribb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Какую песню пел колобок?</a:t>
            </a:r>
          </a:p>
          <a:p>
            <a:pPr algn="ctr"/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Управляющая кнопка: звук 2">
            <a:hlinkClick r:id="" action="ppaction://noaction" highlightClick="1">
              <a:snd r:embed="rId4" name="kolobok (Trimmed) (Trimmed)[1].wav"/>
            </a:hlinkClick>
          </p:cNvPr>
          <p:cNvSpPr/>
          <p:nvPr/>
        </p:nvSpPr>
        <p:spPr>
          <a:xfrm>
            <a:off x="4499992" y="6021288"/>
            <a:ext cx="504056" cy="432048"/>
          </a:xfrm>
          <a:prstGeom prst="actionButtonSoun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02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/>
          <p:cNvSpPr/>
          <p:nvPr/>
        </p:nvSpPr>
        <p:spPr>
          <a:xfrm>
            <a:off x="6012160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5436096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4860032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4294613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Вертикальный свиток 1"/>
          <p:cNvSpPr/>
          <p:nvPr/>
        </p:nvSpPr>
        <p:spPr>
          <a:xfrm>
            <a:off x="323528" y="1684891"/>
            <a:ext cx="2736304" cy="3154704"/>
          </a:xfrm>
          <a:prstGeom prst="verticalScroll">
            <a:avLst/>
          </a:prstGeom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  <a:p>
            <a:pPr algn="ctr"/>
            <a:r>
              <a:rPr lang="ru-RU" b="1" dirty="0" smtClean="0"/>
              <a:t>Плутовка, которая надоумила волка хвост в прорубь опустить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48654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93493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Л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6636" y="149355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И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198884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588224" y="199475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22805" y="199414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171433" y="199239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2000121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860032" y="2504177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432700" y="249644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249289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331348" y="199239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747497" y="199239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148478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</a:t>
            </a:r>
            <a:endParaRPr lang="ru-RU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736970" y="3000319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160906" y="300050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588224" y="299695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752616" y="2523961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283968" y="2507723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203848" y="299695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752616" y="299695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283968" y="299695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870677" y="2998625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36096" y="299695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012160" y="3000319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8316416" y="3000319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141601" y="350100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588224" y="350100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012160" y="350100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436096" y="3501008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7736970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160906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571823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012160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436096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860032" y="4005064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779912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339464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870677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5436096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22688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569562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7160906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7747497" y="4509120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452864" y="501317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012160" y="501317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561951" y="501317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141601" y="501317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738136" y="5013176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3730447" y="551723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283968" y="551723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4870677" y="551723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5432700" y="5517232"/>
            <a:ext cx="576064" cy="5040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78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56797" y="980728"/>
            <a:ext cx="33843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/>
              <a:t>Головой мы </a:t>
            </a:r>
            <a:r>
              <a:rPr lang="ru-RU" sz="2200" b="1" dirty="0" smtClean="0"/>
              <a:t>покиваем,</a:t>
            </a:r>
            <a:endParaRPr lang="ru-RU" sz="2200" b="1" dirty="0"/>
          </a:p>
          <a:p>
            <a:pPr algn="ctr"/>
            <a:r>
              <a:rPr lang="ru-RU" sz="2200" b="1" dirty="0"/>
              <a:t>Носиками </a:t>
            </a:r>
            <a:r>
              <a:rPr lang="ru-RU" sz="2200" b="1" dirty="0" smtClean="0"/>
              <a:t>помотаем,</a:t>
            </a:r>
            <a:endParaRPr lang="ru-RU" sz="2200" b="1" dirty="0"/>
          </a:p>
          <a:p>
            <a:pPr algn="ctr"/>
            <a:r>
              <a:rPr lang="ru-RU" sz="2200" b="1" dirty="0"/>
              <a:t>И зубами </a:t>
            </a:r>
            <a:r>
              <a:rPr lang="ru-RU" sz="2200" b="1" dirty="0" smtClean="0"/>
              <a:t>постучим,</a:t>
            </a:r>
            <a:endParaRPr lang="ru-RU" sz="2200" b="1" dirty="0"/>
          </a:p>
          <a:p>
            <a:pPr algn="ctr"/>
            <a:r>
              <a:rPr lang="ru-RU" sz="2200" b="1" dirty="0"/>
              <a:t>И немножко </a:t>
            </a:r>
            <a:r>
              <a:rPr lang="ru-RU" sz="2200" b="1" dirty="0" smtClean="0"/>
              <a:t>помолчим.</a:t>
            </a:r>
            <a:endParaRPr lang="ru-RU" sz="2200" b="1" dirty="0"/>
          </a:p>
          <a:p>
            <a:pPr algn="ctr"/>
            <a:r>
              <a:rPr lang="ru-RU" sz="2200" b="1" dirty="0"/>
              <a:t>Плечиками мы покрутим</a:t>
            </a:r>
          </a:p>
          <a:p>
            <a:pPr algn="ctr"/>
            <a:r>
              <a:rPr lang="ru-RU" sz="2200" b="1" dirty="0"/>
              <a:t>И про ручки не </a:t>
            </a:r>
            <a:r>
              <a:rPr lang="ru-RU" sz="2200" b="1" dirty="0" smtClean="0"/>
              <a:t>забудем,</a:t>
            </a:r>
            <a:endParaRPr lang="ru-RU" sz="2200" b="1" dirty="0"/>
          </a:p>
          <a:p>
            <a:pPr algn="ctr"/>
            <a:r>
              <a:rPr lang="ru-RU" sz="2200" b="1" dirty="0"/>
              <a:t>Пальчиками потрясем</a:t>
            </a:r>
          </a:p>
          <a:p>
            <a:pPr algn="ctr"/>
            <a:r>
              <a:rPr lang="ru-RU" sz="2200" b="1" dirty="0"/>
              <a:t>И немножко </a:t>
            </a:r>
            <a:r>
              <a:rPr lang="ru-RU" sz="2200" b="1" dirty="0" smtClean="0"/>
              <a:t>отдохнем.</a:t>
            </a:r>
            <a:endParaRPr lang="ru-RU" sz="2200" b="1" dirty="0"/>
          </a:p>
          <a:p>
            <a:pPr algn="ctr"/>
            <a:r>
              <a:rPr lang="ru-RU" sz="2200" b="1" dirty="0"/>
              <a:t>Мы ногами поболтаем</a:t>
            </a:r>
          </a:p>
          <a:p>
            <a:pPr algn="ctr"/>
            <a:r>
              <a:rPr lang="ru-RU" sz="2200" b="1" dirty="0"/>
              <a:t>И чуть-чуть </a:t>
            </a:r>
            <a:r>
              <a:rPr lang="ru-RU" sz="2200" b="1" dirty="0" smtClean="0"/>
              <a:t>поприседаем,</a:t>
            </a:r>
            <a:endParaRPr lang="ru-RU" sz="2200" b="1" dirty="0"/>
          </a:p>
          <a:p>
            <a:pPr algn="ctr"/>
            <a:r>
              <a:rPr lang="ru-RU" sz="2200" b="1" dirty="0"/>
              <a:t>Ножку ножкой подобьем</a:t>
            </a:r>
          </a:p>
          <a:p>
            <a:pPr algn="ctr"/>
            <a:r>
              <a:rPr lang="ru-RU" sz="2200" b="1" dirty="0"/>
              <a:t>И сначала все начнем.</a:t>
            </a:r>
          </a:p>
        </p:txBody>
      </p:sp>
    </p:spTree>
    <p:extLst>
      <p:ext uri="{BB962C8B-B14F-4D97-AF65-F5344CB8AC3E}">
        <p14:creationId xmlns:p14="http://schemas.microsoft.com/office/powerpoint/2010/main" val="328196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403648" y="2481231"/>
            <a:ext cx="6480720" cy="1944216"/>
          </a:xfrm>
          <a:prstGeom prst="ellipseRibbon2">
            <a:avLst/>
          </a:prstGeom>
          <a:gradFill>
            <a:gsLst>
              <a:gs pos="0">
                <a:schemeClr val="accent3">
                  <a:shade val="51000"/>
                  <a:satMod val="130000"/>
                  <a:alpha val="2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ДО СВИДАНИЯ!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1487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82" y="958149"/>
            <a:ext cx="7669213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85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242</Words>
  <Application>Microsoft Office PowerPoint</Application>
  <PresentationFormat>Экран (4:3)</PresentationFormat>
  <Paragraphs>39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81</cp:revision>
  <dcterms:created xsi:type="dcterms:W3CDTF">2012-04-21T14:18:36Z</dcterms:created>
  <dcterms:modified xsi:type="dcterms:W3CDTF">2013-01-13T06:33:16Z</dcterms:modified>
</cp:coreProperties>
</file>