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3"/>
          <p:cNvSpPr>
            <a:spLocks noChangeArrowheads="1" noChangeShapeType="1" noTextEdit="1"/>
          </p:cNvSpPr>
          <p:nvPr/>
        </p:nvSpPr>
        <p:spPr bwMode="auto">
          <a:xfrm>
            <a:off x="500034" y="2071678"/>
            <a:ext cx="7929586" cy="307181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Число</a:t>
            </a:r>
          </a:p>
          <a:p>
            <a:pPr algn="ctr" rtl="0"/>
            <a:r>
              <a:rPr lang="ru-RU" sz="36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  <a:r>
              <a:rPr lang="ru-RU" sz="36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и </a:t>
            </a:r>
            <a:r>
              <a:rPr lang="ru-RU" sz="36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цифра </a:t>
            </a:r>
            <a:r>
              <a:rPr lang="ru-RU" sz="60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5</a:t>
            </a:r>
            <a:r>
              <a:rPr lang="ru-RU" sz="3600" kern="10" dirty="0" smtClean="0">
                <a:ln w="38100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 </a:t>
            </a:r>
            <a:endParaRPr lang="ru-RU" sz="3600" kern="10" spc="0" dirty="0">
              <a:ln w="38100">
                <a:solidFill>
                  <a:srgbClr val="0070C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85728"/>
            <a:ext cx="5572164" cy="9233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 smtClean="0">
                <a:solidFill>
                  <a:srgbClr val="002060"/>
                </a:solidFill>
              </a:rPr>
              <a:t>ГОУ </a:t>
            </a:r>
            <a:r>
              <a:rPr lang="ru-RU" dirty="0" smtClean="0">
                <a:solidFill>
                  <a:srgbClr val="002060"/>
                </a:solidFill>
              </a:rPr>
              <a:t>СКОШ №486 </a:t>
            </a:r>
            <a:r>
              <a:rPr lang="en-US" dirty="0" smtClean="0">
                <a:solidFill>
                  <a:srgbClr val="002060"/>
                </a:solidFill>
              </a:rPr>
              <a:t>VIII</a:t>
            </a:r>
            <a:r>
              <a:rPr lang="ru-RU" dirty="0" smtClean="0">
                <a:solidFill>
                  <a:srgbClr val="002060"/>
                </a:solidFill>
              </a:rPr>
              <a:t> вида ЦОУО ДО г. </a:t>
            </a:r>
            <a:r>
              <a:rPr lang="ru-RU" dirty="0" smtClean="0">
                <a:solidFill>
                  <a:srgbClr val="002060"/>
                </a:solidFill>
              </a:rPr>
              <a:t>Москвы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Предмет</a:t>
            </a:r>
            <a:r>
              <a:rPr lang="ru-RU" dirty="0" smtClean="0">
                <a:solidFill>
                  <a:srgbClr val="002060"/>
                </a:solidFill>
              </a:rPr>
              <a:t>: </a:t>
            </a:r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 smtClean="0">
                <a:solidFill>
                  <a:srgbClr val="002060"/>
                </a:solidFill>
              </a:rPr>
              <a:t>счет</a:t>
            </a:r>
            <a:r>
              <a:rPr lang="ru-RU" dirty="0" smtClean="0">
                <a:solidFill>
                  <a:srgbClr val="002060"/>
                </a:solidFill>
              </a:rPr>
              <a:t>»</a:t>
            </a: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Учитель </a:t>
            </a:r>
            <a:r>
              <a:rPr lang="ru-RU" dirty="0" err="1" smtClean="0">
                <a:solidFill>
                  <a:srgbClr val="002060"/>
                </a:solidFill>
              </a:rPr>
              <a:t>Проневская</a:t>
            </a:r>
            <a:r>
              <a:rPr lang="ru-RU" dirty="0" smtClean="0">
                <a:solidFill>
                  <a:srgbClr val="002060"/>
                </a:solidFill>
              </a:rPr>
              <a:t> Е.Э.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6286520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</a:rPr>
              <a:t>2010 – 2011 </a:t>
            </a:r>
            <a:r>
              <a:rPr lang="ru-RU" dirty="0" err="1" smtClean="0">
                <a:solidFill>
                  <a:srgbClr val="002060"/>
                </a:solidFill>
              </a:rPr>
              <a:t>уч</a:t>
            </a:r>
            <a:r>
              <a:rPr lang="ru-RU" dirty="0" smtClean="0">
                <a:solidFill>
                  <a:srgbClr val="002060"/>
                </a:solidFill>
              </a:rPr>
              <a:t>. год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школа\счет\p0015.pn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80528" y="0"/>
            <a:ext cx="4022035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школа\счет\p0016.pn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48517" y="-30940"/>
            <a:ext cx="4595483" cy="68889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61186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дминистратор\Desktop\школа\счет\01lab4b181227689815 - копия (2)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681" y="0"/>
            <a:ext cx="4525106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Администратор\Desktop\школа\счет\02labkedo1226217937 - копия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9992" y="-1"/>
            <a:ext cx="4644008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087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391" y="0"/>
            <a:ext cx="4410236" cy="6821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98348" y="646331"/>
            <a:ext cx="2365551" cy="145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98348" y="0"/>
            <a:ext cx="4731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Сосчитай сколько животных в каждой группе. </a:t>
            </a:r>
          </a:p>
          <a:p>
            <a:r>
              <a:rPr lang="ru-RU" dirty="0" smtClean="0"/>
              <a:t>Напиши нужную цифру</a:t>
            </a:r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63899" y="1373704"/>
            <a:ext cx="2138157" cy="1461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"/>
          <a:stretch/>
        </p:blipFill>
        <p:spPr bwMode="auto">
          <a:xfrm>
            <a:off x="4443627" y="2834778"/>
            <a:ext cx="3065353" cy="142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76303" y="4084260"/>
            <a:ext cx="3153148" cy="172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2"/>
          <a:stretch/>
        </p:blipFill>
        <p:spPr bwMode="auto">
          <a:xfrm>
            <a:off x="4789035" y="5431314"/>
            <a:ext cx="1584176" cy="1390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87535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2013-01-12T20:51:32Z</dcterms:created>
  <dcterms:modified xsi:type="dcterms:W3CDTF">2013-01-12T21:07:25Z</dcterms:modified>
</cp:coreProperties>
</file>