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5"/>
  </p:notesMasterIdLst>
  <p:sldIdLst>
    <p:sldId id="256" r:id="rId3"/>
    <p:sldId id="257" r:id="rId4"/>
    <p:sldId id="258" r:id="rId5"/>
    <p:sldId id="259" r:id="rId6"/>
    <p:sldId id="260" r:id="rId7"/>
    <p:sldId id="262" r:id="rId8"/>
    <p:sldId id="261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283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B43D32-7196-412C-A962-84B292B2B854}" type="datetimeFigureOut">
              <a:rPr lang="ru-RU" smtClean="0"/>
              <a:t>10.11.2010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AB226F-C67E-434D-83B5-13B0562D987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730F8-3FF0-4560-9A91-DD321E4FE0E6}" type="datetimeFigureOut">
              <a:rPr lang="ru-RU" smtClean="0"/>
              <a:t>10.11.2010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2302F-0F20-4014-9169-975D8863533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730F8-3FF0-4560-9A91-DD321E4FE0E6}" type="datetimeFigureOut">
              <a:rPr lang="ru-RU" smtClean="0"/>
              <a:t>10.11.2010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2302F-0F20-4014-9169-975D886353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730F8-3FF0-4560-9A91-DD321E4FE0E6}" type="datetimeFigureOut">
              <a:rPr lang="ru-RU" smtClean="0"/>
              <a:t>10.11.2010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2302F-0F20-4014-9169-975D886353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730F8-3FF0-4560-9A91-DD321E4FE0E6}" type="datetimeFigureOut">
              <a:rPr lang="ru-RU" smtClean="0"/>
              <a:t>10.11.2010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2302F-0F20-4014-9169-975D886353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730F8-3FF0-4560-9A91-DD321E4FE0E6}" type="datetimeFigureOut">
              <a:rPr lang="ru-RU" smtClean="0"/>
              <a:t>10.11.2010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2302F-0F20-4014-9169-975D886353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730F8-3FF0-4560-9A91-DD321E4FE0E6}" type="datetimeFigureOut">
              <a:rPr lang="ru-RU" smtClean="0"/>
              <a:t>10.11.2010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2302F-0F20-4014-9169-975D886353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730F8-3FF0-4560-9A91-DD321E4FE0E6}" type="datetimeFigureOut">
              <a:rPr lang="ru-RU" smtClean="0"/>
              <a:t>10.11.2010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2302F-0F20-4014-9169-975D886353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730F8-3FF0-4560-9A91-DD321E4FE0E6}" type="datetimeFigureOut">
              <a:rPr lang="ru-RU" smtClean="0"/>
              <a:t>10.11.2010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2302F-0F20-4014-9169-975D886353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730F8-3FF0-4560-9A91-DD321E4FE0E6}" type="datetimeFigureOut">
              <a:rPr lang="ru-RU" smtClean="0"/>
              <a:t>10.11.2010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2302F-0F20-4014-9169-975D886353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730F8-3FF0-4560-9A91-DD321E4FE0E6}" type="datetimeFigureOut">
              <a:rPr lang="ru-RU" smtClean="0"/>
              <a:t>10.11.2010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2302F-0F20-4014-9169-975D886353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730F8-3FF0-4560-9A91-DD321E4FE0E6}" type="datetimeFigureOut">
              <a:rPr lang="ru-RU" smtClean="0"/>
              <a:t>10.11.2010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2302F-0F20-4014-9169-975D886353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730F8-3FF0-4560-9A91-DD321E4FE0E6}" type="datetimeFigureOut">
              <a:rPr lang="ru-RU" smtClean="0"/>
              <a:t>10.11.2010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2302F-0F20-4014-9169-975D886353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730F8-3FF0-4560-9A91-DD321E4FE0E6}" type="datetimeFigureOut">
              <a:rPr lang="ru-RU" smtClean="0"/>
              <a:t>10.11.2010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2302F-0F20-4014-9169-975D886353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730F8-3FF0-4560-9A91-DD321E4FE0E6}" type="datetimeFigureOut">
              <a:rPr lang="ru-RU" smtClean="0"/>
              <a:t>10.11.2010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2302F-0F20-4014-9169-975D886353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730F8-3FF0-4560-9A91-DD321E4FE0E6}" type="datetimeFigureOut">
              <a:rPr lang="ru-RU" smtClean="0"/>
              <a:t>10.11.2010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2302F-0F20-4014-9169-975D886353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730F8-3FF0-4560-9A91-DD321E4FE0E6}" type="datetimeFigureOut">
              <a:rPr lang="ru-RU" smtClean="0"/>
              <a:t>10.11.2010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2302F-0F20-4014-9169-975D8863533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730F8-3FF0-4560-9A91-DD321E4FE0E6}" type="datetimeFigureOut">
              <a:rPr lang="ru-RU" smtClean="0"/>
              <a:t>10.11.2010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2302F-0F20-4014-9169-975D886353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730F8-3FF0-4560-9A91-DD321E4FE0E6}" type="datetimeFigureOut">
              <a:rPr lang="ru-RU" smtClean="0"/>
              <a:t>10.11.2010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2302F-0F20-4014-9169-975D886353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730F8-3FF0-4560-9A91-DD321E4FE0E6}" type="datetimeFigureOut">
              <a:rPr lang="ru-RU" smtClean="0"/>
              <a:t>10.11.2010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2302F-0F20-4014-9169-975D886353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730F8-3FF0-4560-9A91-DD321E4FE0E6}" type="datetimeFigureOut">
              <a:rPr lang="ru-RU" smtClean="0"/>
              <a:t>10.11.2010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2302F-0F20-4014-9169-975D886353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730F8-3FF0-4560-9A91-DD321E4FE0E6}" type="datetimeFigureOut">
              <a:rPr lang="ru-RU" smtClean="0"/>
              <a:t>10.11.2010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2302F-0F20-4014-9169-975D886353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730F8-3FF0-4560-9A91-DD321E4FE0E6}" type="datetimeFigureOut">
              <a:rPr lang="ru-RU" smtClean="0"/>
              <a:t>10.11.2010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112302F-0F20-4014-9169-975D8863533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F1730F8-3FF0-4560-9A91-DD321E4FE0E6}" type="datetimeFigureOut">
              <a:rPr lang="ru-RU" smtClean="0"/>
              <a:t>10.11.2010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112302F-0F20-4014-9169-975D88635331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730F8-3FF0-4560-9A91-DD321E4FE0E6}" type="datetimeFigureOut">
              <a:rPr lang="ru-RU" smtClean="0"/>
              <a:t>10.11.2010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12302F-0F20-4014-9169-975D8863533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18.xml"/><Relationship Id="rId1" Type="http://schemas.openxmlformats.org/officeDocument/2006/relationships/video" Target="file:///C:\Users\&#1050;&#1072;&#1081;&#1088;&#1072;&#1090;\Documents\&#1053;&#1086;&#1074;&#1072;&#1103;%20&#1087;&#1072;&#1087;&#1082;&#1072;\&#1055;&#1077;&#1089;&#1077;&#1085;&#1082;&#1072;%20&#1087;&#1088;&#1086;%20&#1044;&#1086;&#1073;&#1088;&#1086;&#1090;&#1091;.avi" TargetMode="Externa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851648" cy="714380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Если добрый ты – это хорошо!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Кайрат\Desktop\fb4d23f7b0641f1118620ed14eb6afe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1905000"/>
            <a:ext cx="2286000" cy="304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Кайрат\Documents\Новая папка\fruit-vegetables_2_0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0"/>
            <a:ext cx="4429156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071934" y="1000108"/>
            <a:ext cx="285752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Грубый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Злой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Жадный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Грустный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Горе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Вражда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Ложь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Жестокость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42852"/>
            <a:ext cx="75468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Дерево «Добрые слова»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86578" y="1000108"/>
            <a:ext cx="257173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Мягкий</a:t>
            </a:r>
          </a:p>
          <a:p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Добрый</a:t>
            </a:r>
          </a:p>
          <a:p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Щедрый</a:t>
            </a:r>
          </a:p>
          <a:p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Весёлый</a:t>
            </a:r>
          </a:p>
          <a:p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Счастье</a:t>
            </a:r>
          </a:p>
          <a:p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Дружба</a:t>
            </a:r>
          </a:p>
          <a:p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Правда</a:t>
            </a:r>
          </a:p>
          <a:p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Доброта</a:t>
            </a:r>
            <a:endParaRPr lang="ru-RU" sz="4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a52daa2d3ce3"/>
          <p:cNvPicPr>
            <a:picLocks noChangeAspect="1" noChangeArrowheads="1"/>
          </p:cNvPicPr>
          <p:nvPr/>
        </p:nvPicPr>
        <p:blipFill>
          <a:blip r:embed="rId2"/>
          <a:srcRect b="28867"/>
          <a:stretch>
            <a:fillRect/>
          </a:stretch>
        </p:blipFill>
        <p:spPr bwMode="auto">
          <a:xfrm>
            <a:off x="0" y="0"/>
            <a:ext cx="9144000" cy="6667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786314" y="214290"/>
            <a:ext cx="421484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Есть солнце большое – оно на небе.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есть маленькое солнце – оно светит в каждом из нас.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наша доброта.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Добрый человек – тот, кто любит людей и помогает им.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Добрый человек любит природу и бережет её.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любовь и желание помочь согревают нас самих, как солнце.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Может быть, поэтому еще в старой азбуке буквы назывались словами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572000" y="928670"/>
          <a:ext cx="2840495" cy="1577744"/>
        </p:xfrm>
        <a:graphic>
          <a:graphicData uri="http://schemas.openxmlformats.org/drawingml/2006/table">
            <a:tbl>
              <a:tblPr/>
              <a:tblGrid>
                <a:gridCol w="2840495"/>
              </a:tblGrid>
              <a:tr h="1577744">
                <a:tc>
                  <a:txBody>
                    <a:bodyPr/>
                    <a:lstStyle/>
                    <a:p>
                      <a:r>
                        <a:rPr lang="ru-RU" dirty="0" smtClean="0"/>
                        <a:t>А – аз</a:t>
                      </a:r>
                      <a:r>
                        <a:rPr lang="ru-RU" baseline="0" dirty="0" smtClean="0"/>
                        <a:t>              Ж – живете</a:t>
                      </a:r>
                    </a:p>
                    <a:p>
                      <a:r>
                        <a:rPr lang="ru-RU" baseline="0" dirty="0" smtClean="0"/>
                        <a:t>Б – буки          З – земля</a:t>
                      </a:r>
                    </a:p>
                    <a:p>
                      <a:r>
                        <a:rPr lang="ru-RU" baseline="0" dirty="0" smtClean="0"/>
                        <a:t>В – веди         Л – люди</a:t>
                      </a:r>
                    </a:p>
                    <a:p>
                      <a:r>
                        <a:rPr lang="ru-RU" baseline="0" dirty="0" smtClean="0"/>
                        <a:t>Г – глаголь     М – мыслите</a:t>
                      </a:r>
                    </a:p>
                    <a:p>
                      <a:r>
                        <a:rPr lang="ru-RU" baseline="0" dirty="0" smtClean="0"/>
                        <a:t>Д – добро      П - покой </a:t>
                      </a:r>
                      <a:endParaRPr lang="ru-RU" dirty="0" smtClean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286084" y="3214686"/>
            <a:ext cx="585791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Азбука как бы призывала «Люди Земли, мыслите, думайте и творите добро»</a:t>
            </a:r>
          </a:p>
          <a:p>
            <a:r>
              <a:rPr lang="ru-RU" dirty="0" smtClean="0"/>
              <a:t>Пусть эти слова будут девизом на всю вашу жизнь. Вот наш сад и наполнился добрыми деревьями. Так заботьтесь о своём саде, не позволяйте ему зарастать сорняками, наполняйте его солнечным светом, добрыми словами и добрыми делами.</a:t>
            </a:r>
            <a:endParaRPr lang="ru-RU" dirty="0"/>
          </a:p>
        </p:txBody>
      </p:sp>
      <p:pic>
        <p:nvPicPr>
          <p:cNvPr id="10242" name="Picture 2" descr="C:\Users\Кайрат\Documents\Новая папка\12506214548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214678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dobrota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0371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143240" y="428604"/>
            <a:ext cx="506529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dirty="0" smtClean="0"/>
              <a:t>Что такое доброта?</a:t>
            </a:r>
            <a:endParaRPr lang="ru-RU" sz="4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714744" y="3714752"/>
            <a:ext cx="52864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Доброта – черта характера и поступки: отзывчивость, милосердие, душевное расположение к добру и стремление делать его другим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86182" y="1357298"/>
            <a:ext cx="51435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Такие духовные ценности, как любовь, доброта, красота и другие, называют вечными, общечеловеческими, потому что они живут в веках и признаются всем человечеством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grpId="0" nodeType="clickEffect">
                                  <p:stCondLst>
                                    <p:cond delay="2000"/>
                                  </p:stCondLst>
                                  <p:iterate type="lt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250825" y="601663"/>
            <a:ext cx="3313113" cy="5622925"/>
          </a:xfrm>
          <a:prstGeom prst="rect">
            <a:avLst/>
          </a:prstGeom>
          <a:noFill/>
          <a:ln w="38100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tabLst>
                <a:tab pos="457200" algn="l"/>
              </a:tabLst>
            </a:pPr>
            <a:r>
              <a:rPr lang="ru-RU" b="1" dirty="0">
                <a:solidFill>
                  <a:srgbClr val="800080"/>
                </a:solidFill>
              </a:rPr>
              <a:t>«Листок» из толкового словаря</a:t>
            </a:r>
          </a:p>
          <a:p>
            <a:pPr algn="ctr">
              <a:tabLst>
                <a:tab pos="457200" algn="l"/>
              </a:tabLst>
            </a:pPr>
            <a:r>
              <a:rPr lang="ru-RU" b="1" dirty="0">
                <a:solidFill>
                  <a:srgbClr val="CC0000"/>
                </a:solidFill>
              </a:rPr>
              <a:t>Гуманность – отзывчивость, человечность.</a:t>
            </a:r>
          </a:p>
          <a:p>
            <a:pPr algn="ctr">
              <a:tabLst>
                <a:tab pos="457200" algn="l"/>
              </a:tabLst>
            </a:pPr>
            <a:endParaRPr lang="ru-RU" b="1" dirty="0">
              <a:solidFill>
                <a:srgbClr val="CC0000"/>
              </a:solidFill>
            </a:endParaRPr>
          </a:p>
          <a:p>
            <a:pPr algn="ctr">
              <a:tabLst>
                <a:tab pos="457200" algn="l"/>
              </a:tabLst>
            </a:pPr>
            <a:r>
              <a:rPr lang="ru-RU" b="1" dirty="0">
                <a:solidFill>
                  <a:srgbClr val="CC0000"/>
                </a:solidFill>
              </a:rPr>
              <a:t>Доброта- отзывчивость, душевное расположение к людям, стремление делать добро другим.</a:t>
            </a:r>
          </a:p>
          <a:p>
            <a:pPr algn="ctr">
              <a:tabLst>
                <a:tab pos="457200" algn="l"/>
              </a:tabLst>
            </a:pPr>
            <a:endParaRPr lang="ru-RU" b="1" dirty="0">
              <a:solidFill>
                <a:srgbClr val="CC0000"/>
              </a:solidFill>
            </a:endParaRPr>
          </a:p>
          <a:p>
            <a:pPr algn="ctr">
              <a:tabLst>
                <a:tab pos="457200" algn="l"/>
              </a:tabLst>
            </a:pPr>
            <a:r>
              <a:rPr lang="ru-RU" b="1" dirty="0">
                <a:solidFill>
                  <a:srgbClr val="CC0000"/>
                </a:solidFill>
              </a:rPr>
              <a:t>Милосердие – готовность помочь или простить из сострадания, человеколюбия.</a:t>
            </a:r>
          </a:p>
          <a:p>
            <a:pPr algn="ctr">
              <a:tabLst>
                <a:tab pos="457200" algn="l"/>
              </a:tabLst>
            </a:pPr>
            <a:endParaRPr lang="ru-RU" b="1" dirty="0">
              <a:solidFill>
                <a:srgbClr val="CC0000"/>
              </a:solidFill>
            </a:endParaRPr>
          </a:p>
          <a:p>
            <a:pPr algn="ctr">
              <a:tabLst>
                <a:tab pos="457200" algn="l"/>
              </a:tabLst>
            </a:pPr>
            <a:r>
              <a:rPr lang="ru-RU" b="1" dirty="0">
                <a:solidFill>
                  <a:srgbClr val="CC0000"/>
                </a:solidFill>
              </a:rPr>
              <a:t>Сострадание – жалость, сочувствие, вызываемые чьим – то несчастьем, горем. </a:t>
            </a:r>
          </a:p>
        </p:txBody>
      </p:sp>
      <p:pic>
        <p:nvPicPr>
          <p:cNvPr id="4" name="Picture 5" descr="48169003_1251656056_Heart63"/>
          <p:cNvPicPr>
            <a:picLocks noChangeAspect="1" noChangeArrowheads="1"/>
          </p:cNvPicPr>
          <p:nvPr/>
        </p:nvPicPr>
        <p:blipFill>
          <a:blip r:embed="rId2"/>
          <a:srcRect b="4199"/>
          <a:stretch>
            <a:fillRect/>
          </a:stretch>
        </p:blipFill>
        <p:spPr bwMode="auto">
          <a:xfrm>
            <a:off x="3779838" y="1196975"/>
            <a:ext cx="5153025" cy="4184650"/>
          </a:xfrm>
          <a:prstGeom prst="rect">
            <a:avLst/>
          </a:prstGeom>
          <a:noFill/>
          <a:ln w="38100">
            <a:pattFill prst="pct90">
              <a:fgClr>
                <a:srgbClr val="000000"/>
              </a:fgClr>
              <a:bgClr>
                <a:srgbClr val="FFFFFF"/>
              </a:bgClr>
            </a:patt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285728"/>
            <a:ext cx="621510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Где спряталось добро?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00240"/>
            <a:ext cx="4786314" cy="4643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572132" y="2000240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Добродушный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572132" y="2357430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Доброта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572132" y="3214686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Добросердечный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572132" y="3571876"/>
            <a:ext cx="2357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Доброжелательный</a:t>
            </a:r>
          </a:p>
          <a:p>
            <a:r>
              <a:rPr lang="ru-RU" b="1" dirty="0" smtClean="0"/>
              <a:t>Добропорядочный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572132" y="4143380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Добросовестный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572132" y="4429132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Доброго здоровья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572132" y="4714884"/>
            <a:ext cx="20717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Добронравный</a:t>
            </a:r>
          </a:p>
          <a:p>
            <a:r>
              <a:rPr lang="ru-RU" b="1" dirty="0" smtClean="0"/>
              <a:t>Добрый вечер</a:t>
            </a:r>
          </a:p>
          <a:p>
            <a:r>
              <a:rPr lang="ru-RU" b="1" dirty="0" smtClean="0"/>
              <a:t>Доброе утро</a:t>
            </a:r>
          </a:p>
          <a:p>
            <a:r>
              <a:rPr lang="ru-RU" b="1" dirty="0" smtClean="0"/>
              <a:t>Добрососедство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572132" y="2643182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Добрый день</a:t>
            </a:r>
          </a:p>
          <a:p>
            <a:r>
              <a:rPr lang="ru-RU" b="1" dirty="0" smtClean="0"/>
              <a:t>Доброго пути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1571612"/>
            <a:ext cx="2214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Персиковое дерево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571836" y="1142984"/>
            <a:ext cx="60008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Вспомнить слова и словосочетания,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 которых «спряталось» добро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7"/>
          <p:cNvSpPr>
            <a:spLocks noChangeArrowheads="1" noChangeShapeType="1" noTextEdit="1"/>
          </p:cNvSpPr>
          <p:nvPr/>
        </p:nvSpPr>
        <p:spPr bwMode="auto">
          <a:xfrm>
            <a:off x="1928794" y="428604"/>
            <a:ext cx="5688012" cy="8366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 dirty="0">
                <a:ln w="19050">
                  <a:solidFill>
                    <a:schemeClr val="bg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"/>
                <a:cs typeface="Arial"/>
              </a:rPr>
              <a:t>Пословицы о доброте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071802" y="1714488"/>
            <a:ext cx="5834063" cy="3539430"/>
          </a:xfrm>
          <a:prstGeom prst="rect">
            <a:avLst/>
          </a:prstGeom>
          <a:noFill/>
          <a:ln w="57150">
            <a:pattFill prst="weave">
              <a:fgClr>
                <a:schemeClr val="tx1"/>
              </a:fgClr>
              <a:bgClr>
                <a:schemeClr val="bg2"/>
              </a:bgClr>
            </a:patt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tabLst>
                <a:tab pos="457200" algn="l"/>
              </a:tabLst>
            </a:pPr>
            <a:endParaRPr lang="ru-RU" sz="2800" b="1" dirty="0"/>
          </a:p>
          <a:p>
            <a:pPr algn="ctr">
              <a:tabLst>
                <a:tab pos="457200" algn="l"/>
              </a:tabLst>
            </a:pPr>
            <a:r>
              <a:rPr lang="ru-RU" sz="2800" b="1" dirty="0" smtClean="0"/>
              <a:t>Доброе </a:t>
            </a:r>
            <a:r>
              <a:rPr lang="ru-RU" sz="2800" b="1" dirty="0"/>
              <a:t>дело само себя хвалит.</a:t>
            </a:r>
          </a:p>
          <a:p>
            <a:pPr algn="ctr">
              <a:tabLst>
                <a:tab pos="457200" algn="l"/>
              </a:tabLst>
            </a:pPr>
            <a:r>
              <a:rPr lang="ru-RU" sz="2800" b="1" dirty="0"/>
              <a:t>Если ты сделал добро – скрой, если тебе сделали – расскажи.</a:t>
            </a:r>
          </a:p>
          <a:p>
            <a:pPr algn="ctr">
              <a:tabLst>
                <a:tab pos="457200" algn="l"/>
              </a:tabLst>
            </a:pPr>
            <a:r>
              <a:rPr lang="ru-RU" sz="2800" b="1" dirty="0"/>
              <a:t>Жизнь дана на добрые дела.</a:t>
            </a:r>
          </a:p>
          <a:p>
            <a:pPr algn="ctr">
              <a:tabLst>
                <a:tab pos="457200" algn="l"/>
              </a:tabLst>
            </a:pPr>
            <a:r>
              <a:rPr lang="ru-RU" sz="2800" b="1" dirty="0"/>
              <a:t>Доброе слово человеку – это дождь в засуху, худое слово и сладким мёдом не запьёшь.</a:t>
            </a:r>
          </a:p>
        </p:txBody>
      </p:sp>
      <p:pic>
        <p:nvPicPr>
          <p:cNvPr id="3074" name="Picture 2" descr="C:\Users\Кайрат\Documents\Новая папка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57298"/>
            <a:ext cx="3000364" cy="485778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Кайрат\Documents\Новая папка\r0025443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214546" y="142852"/>
            <a:ext cx="47149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Улыбка доброты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Песенка про Доброту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000100" y="2500306"/>
            <a:ext cx="7072362" cy="412911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392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00364" y="2571744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Человек, делающий другим добро, умеющий им сопереживать, чувствует себя счастливым. И наоборот, если человек любит только себя, он не имеет ни товарищей, ни друзей, и когда приходят тяжелые жизненные испытания, остается один </a:t>
            </a:r>
            <a:endParaRPr lang="ru-RU" dirty="0"/>
          </a:p>
        </p:txBody>
      </p:sp>
      <p:pic>
        <p:nvPicPr>
          <p:cNvPr id="6146" name="Picture 2" descr="C:\Users\Кайрат\Documents\Новая папка\fruit-vegetables_2_0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28728" y="428604"/>
            <a:ext cx="66437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Дерево «добрые сказки»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Кайрат\Documents\Новая папка\Fruit_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-64" y="500042"/>
            <a:ext cx="91440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Дерево «копилка добрых поступках»</a:t>
            </a:r>
            <a:endParaRPr lang="ru-RU" sz="4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2214554"/>
            <a:ext cx="757242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Человек, делающий другим добро, умеющий им сопереживать, чувствует себя счастливым. И наоборот, если человек любит только себя, он не имеет ни товарищей, ни друзей, и когда приходят тяжелые жизненные испытания, остается один 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Кайрат\Documents\Новая папка\alich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3108" y="642918"/>
            <a:ext cx="60722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Дерево дружбы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4414" y="2000240"/>
            <a:ext cx="65722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 «Хорошо – плохо»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</TotalTime>
  <Words>467</Words>
  <Application>Microsoft Office PowerPoint</Application>
  <PresentationFormat>Экран (4:3)</PresentationFormat>
  <Paragraphs>73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Поток</vt:lpstr>
      <vt:lpstr>Тема Office</vt:lpstr>
      <vt:lpstr>Если добрый ты – это хорошо!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Если добрый ты – это хорошо!</dc:title>
  <dc:creator>Кайрат</dc:creator>
  <cp:lastModifiedBy>Кайрат</cp:lastModifiedBy>
  <cp:revision>26</cp:revision>
  <dcterms:created xsi:type="dcterms:W3CDTF">2010-11-10T15:50:02Z</dcterms:created>
  <dcterms:modified xsi:type="dcterms:W3CDTF">2010-11-10T18:08:59Z</dcterms:modified>
</cp:coreProperties>
</file>