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3" r:id="rId3"/>
    <p:sldId id="256" r:id="rId4"/>
    <p:sldId id="257" r:id="rId5"/>
    <p:sldId id="258" r:id="rId6"/>
    <p:sldId id="259" r:id="rId7"/>
    <p:sldId id="260" r:id="rId8"/>
    <p:sldId id="272" r:id="rId9"/>
    <p:sldId id="274" r:id="rId10"/>
    <p:sldId id="276" r:id="rId11"/>
    <p:sldId id="275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643042" y="1357298"/>
            <a:ext cx="4869126" cy="131959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4127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ЛЕС</a:t>
            </a:r>
            <a:endParaRPr lang="ru-RU" sz="3600" kern="10" spc="0" dirty="0">
              <a:ln w="41275">
                <a:solidFill>
                  <a:srgbClr val="00B05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642910" y="3143248"/>
            <a:ext cx="7500990" cy="2000264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4127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Лесные</a:t>
            </a:r>
          </a:p>
          <a:p>
            <a:pPr algn="ctr" rtl="0">
              <a:buNone/>
            </a:pPr>
            <a:r>
              <a:rPr lang="ru-RU" sz="3600" kern="10" spc="0" dirty="0" smtClean="0">
                <a:ln w="4127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животные</a:t>
            </a:r>
            <a:endParaRPr lang="ru-RU" sz="3600" kern="10" spc="0" dirty="0">
              <a:ln w="41275">
                <a:solidFill>
                  <a:srgbClr val="00B05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5572164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</a:rPr>
              <a:t>ГБОУ </a:t>
            </a:r>
            <a:r>
              <a:rPr lang="ru-RU" dirty="0" smtClean="0">
                <a:solidFill>
                  <a:srgbClr val="002060"/>
                </a:solidFill>
              </a:rPr>
              <a:t>СКОШ №486 </a:t>
            </a:r>
            <a:r>
              <a:rPr lang="en-US" dirty="0" smtClean="0">
                <a:solidFill>
                  <a:srgbClr val="002060"/>
                </a:solidFill>
              </a:rPr>
              <a:t>VIII</a:t>
            </a:r>
            <a:r>
              <a:rPr lang="ru-RU" dirty="0" smtClean="0">
                <a:solidFill>
                  <a:srgbClr val="002060"/>
                </a:solidFill>
              </a:rPr>
              <a:t> вида ЦОУО ДО г. Москвы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Предмет: «устная речь», «живой мир»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Учитель </a:t>
            </a:r>
            <a:r>
              <a:rPr lang="ru-RU" dirty="0" err="1" smtClean="0">
                <a:solidFill>
                  <a:srgbClr val="002060"/>
                </a:solidFill>
              </a:rPr>
              <a:t>Проневская</a:t>
            </a:r>
            <a:r>
              <a:rPr lang="ru-RU" dirty="0" smtClean="0">
                <a:solidFill>
                  <a:srgbClr val="002060"/>
                </a:solidFill>
              </a:rPr>
              <a:t> Е.Э.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6286520"/>
            <a:ext cx="1889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2012-2013 </a:t>
            </a:r>
            <a:r>
              <a:rPr lang="ru-RU" dirty="0" err="1" smtClean="0">
                <a:solidFill>
                  <a:srgbClr val="92D050"/>
                </a:solidFill>
              </a:rPr>
              <a:t>уч</a:t>
            </a:r>
            <a:r>
              <a:rPr lang="ru-RU" dirty="0" smtClean="0">
                <a:solidFill>
                  <a:srgbClr val="92D050"/>
                </a:solidFill>
              </a:rPr>
              <a:t>. год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школа\Лес и растения\medved-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324526" y="-440764"/>
            <a:ext cx="4272811" cy="51949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школа\Лес и растения\030_2.g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93" t="4158" r="5123" b="14041"/>
          <a:stretch/>
        </p:blipFill>
        <p:spPr bwMode="auto">
          <a:xfrm>
            <a:off x="59085" y="2189759"/>
            <a:ext cx="2051720" cy="2815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истратор\Desktop\школа\Лес и растения\the_mitten_mural_hedgehog_reversed_coloring_pag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14526">
            <a:off x="4866875" y="5222573"/>
            <a:ext cx="1119049" cy="1937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444" y="5196026"/>
            <a:ext cx="2115002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Комочек пуха.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ухо,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Прыгает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ловко,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морковку.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45209" y="4621091"/>
            <a:ext cx="5213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Сердитый недотрога живет в глуши лесной.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Иголок очень много, а нитки не одной.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84945" y="457391"/>
            <a:ext cx="28417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Отойди-ка от берлоги.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Уноси скорее ноги,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не то начну реветь.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не ежик, 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6509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школа\Лес и растения\07e8a71a-1132-48a2-800e-7cb4cd6a3f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38" y="-4564"/>
            <a:ext cx="9156537" cy="6862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школа\Лес и растения\вол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35" y="3543140"/>
            <a:ext cx="4419813" cy="3314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истратор\Desktop\школа\Лес и растения\лиса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089" y="4365104"/>
            <a:ext cx="2954516" cy="2492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7242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3359"/>
            <a:ext cx="29340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Повыше кошки рост,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Живет в норе, в лесу.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Пушистый рыжий хвост,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знаем мы...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4583162"/>
            <a:ext cx="33661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овчарку он похож,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ни зуб - то острый нож,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бежит, оскалив пасть,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зверей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готов напасть.</a:t>
            </a:r>
          </a:p>
        </p:txBody>
      </p:sp>
      <p:pic>
        <p:nvPicPr>
          <p:cNvPr id="4098" name="Picture 2" descr="C:\Users\Администратор\Desktop\школа\Лес и растения\1745816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957" y="260648"/>
            <a:ext cx="5315456" cy="38561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школа\Лес и растения\lisa-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0546" y="2868708"/>
            <a:ext cx="2918598" cy="40166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791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179512" y="130287"/>
            <a:ext cx="4869126" cy="131959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4127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ЛЕС</a:t>
            </a:r>
            <a:endParaRPr lang="ru-RU" sz="3600" kern="10" spc="0" dirty="0">
              <a:ln w="41275">
                <a:solidFill>
                  <a:srgbClr val="00B05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2050" name="Picture 2" descr="C:\Users\Администратор\Desktop\школа\Лес и растения\07e8a71a-1132-48a2-800e-7cb4cd6a3f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1" y="1580238"/>
            <a:ext cx="7992888" cy="52902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85257" y="5252"/>
            <a:ext cx="36644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Здравствуй, лес, дремучий лес,</a:t>
            </a:r>
          </a:p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Полный сказок и чудес!</a:t>
            </a:r>
          </a:p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Кто в глуши твоей таится?</a:t>
            </a:r>
          </a:p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Что за зверь?  Какая птица?</a:t>
            </a:r>
          </a:p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Все открой, не утаи,</a:t>
            </a:r>
          </a:p>
          <a:p>
            <a:pPr>
              <a:buFontTx/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Ты же видишь – мы свои!</a:t>
            </a:r>
          </a:p>
        </p:txBody>
      </p:sp>
    </p:spTree>
    <p:extLst>
      <p:ext uri="{BB962C8B-B14F-4D97-AF65-F5344CB8AC3E}">
        <p14:creationId xmlns="" xmlns:p14="http://schemas.microsoft.com/office/powerpoint/2010/main" val="897757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школа\Лес и растения\p0005.p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370" y="28800"/>
            <a:ext cx="4612705" cy="6829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школа\Лес и растения\p0006.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335" y="83210"/>
            <a:ext cx="4611600" cy="67203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8147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школа\Лес и растения\p0007.p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33" y="21600"/>
            <a:ext cx="4434517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школа\Лес и растения\p0008.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695" y="40890"/>
            <a:ext cx="4695305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4103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школа\Лес и растения\p0009.p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1251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школа\Лес и растения\p0010.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630" y="0"/>
            <a:ext cx="4527616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26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школа\Лес и растения\p0011.p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" y="0"/>
            <a:ext cx="4617005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школа\Лес и растения\p0012.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9800"/>
            <a:ext cx="4476401" cy="679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8663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школа\Лес и растения\p0013.p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5" y="0"/>
            <a:ext cx="4479130" cy="68772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школа\Лес и растения\p0014.pn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365" y="0"/>
            <a:ext cx="4643093" cy="683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0854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школа\Лес и растения\dibujos-colorear-arboles-g.g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17" t="3071" r="2317" b="4472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221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esktop\школа\Лес и растения\07e8a71a-1132-48a2-800e-7cb4cd6a3f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89" y="-4564"/>
            <a:ext cx="9156537" cy="6862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2058" y="1672392"/>
            <a:ext cx="37899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обитателей лесов</a:t>
            </a:r>
            <a:b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Сегодня встретим с вами.</a:t>
            </a:r>
            <a:b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загадках будут они все,</a:t>
            </a:r>
            <a:b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мы их всех узнаем.</a:t>
            </a: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179512" y="83394"/>
            <a:ext cx="8964488" cy="131959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dirty="0" smtClean="0">
                <a:ln w="4127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Лесные животные</a:t>
            </a:r>
            <a:endParaRPr lang="ru-RU" sz="3600" kern="10" spc="0" dirty="0">
              <a:ln w="41275">
                <a:solidFill>
                  <a:srgbClr val="00B05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  <p:pic>
        <p:nvPicPr>
          <p:cNvPr id="2050" name="Picture 2" descr="C:\Users\Администратор\Desktop\школа\Лес и растения\заяц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179" y="5038263"/>
            <a:ext cx="1128433" cy="11754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школа\Лес и растения\еж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860" y="5951907"/>
            <a:ext cx="897045" cy="7174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школа\Лес и растения\медведь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089" y="4367660"/>
            <a:ext cx="3626276" cy="2521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1126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94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17</cp:revision>
  <cp:lastPrinted>2012-10-17T11:16:38Z</cp:lastPrinted>
  <dcterms:created xsi:type="dcterms:W3CDTF">2012-05-20T08:16:21Z</dcterms:created>
  <dcterms:modified xsi:type="dcterms:W3CDTF">2013-01-12T20:13:48Z</dcterms:modified>
</cp:coreProperties>
</file>